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287000" cx="18288000"/>
  <p:notesSz cx="6858000" cy="9144000"/>
  <p:embeddedFontLst>
    <p:embeddedFont>
      <p:font typeface="Inter"/>
      <p:regular r:id="rId29"/>
      <p:bold r:id="rId30"/>
      <p:italic r:id="rId31"/>
      <p:boldItalic r:id="rId32"/>
    </p:embeddedFont>
    <p:embeddedFont>
      <p:font typeface="Michroma"/>
      <p:regular r:id="rId33"/>
    </p:embeddedFont>
    <p:embeddedFont>
      <p:font typeface="Inter Extra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italic.fntdata"/><Relationship Id="rId30" Type="http://schemas.openxmlformats.org/officeDocument/2006/relationships/font" Target="fonts/Inter-bold.fntdata"/><Relationship Id="rId11" Type="http://schemas.openxmlformats.org/officeDocument/2006/relationships/slide" Target="slides/slide6.xml"/><Relationship Id="rId33" Type="http://schemas.openxmlformats.org/officeDocument/2006/relationships/font" Target="fonts/Michroma-regular.fntdata"/><Relationship Id="rId10" Type="http://schemas.openxmlformats.org/officeDocument/2006/relationships/slide" Target="slides/slide5.xml"/><Relationship Id="rId32" Type="http://schemas.openxmlformats.org/officeDocument/2006/relationships/font" Target="fonts/Inter-boldItalic.fntdata"/><Relationship Id="rId13" Type="http://schemas.openxmlformats.org/officeDocument/2006/relationships/slide" Target="slides/slide8.xml"/><Relationship Id="rId35" Type="http://schemas.openxmlformats.org/officeDocument/2006/relationships/font" Target="fonts/InterExtraLight-bold.fntdata"/><Relationship Id="rId12" Type="http://schemas.openxmlformats.org/officeDocument/2006/relationships/slide" Target="slides/slide7.xml"/><Relationship Id="rId34" Type="http://schemas.openxmlformats.org/officeDocument/2006/relationships/font" Target="fonts/InterExtraLight-regular.fntdata"/><Relationship Id="rId15" Type="http://schemas.openxmlformats.org/officeDocument/2006/relationships/slide" Target="slides/slide10.xml"/><Relationship Id="rId37" Type="http://schemas.openxmlformats.org/officeDocument/2006/relationships/font" Target="fonts/InterExtraLight-boldItalic.fntdata"/><Relationship Id="rId14" Type="http://schemas.openxmlformats.org/officeDocument/2006/relationships/slide" Target="slides/slide9.xml"/><Relationship Id="rId36" Type="http://schemas.openxmlformats.org/officeDocument/2006/relationships/font" Target="fonts/InterExtra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848b41ab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3848b41ab9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6ca582e15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100"/>
              <a:buFont typeface="Arial"/>
              <a:buNone/>
            </a:pPr>
            <a:r>
              <a:rPr b="1" lang="en-US" sz="1400">
                <a:solidFill>
                  <a:srgbClr val="434343"/>
                </a:solidFill>
                <a:latin typeface="Times New Roman"/>
                <a:ea typeface="Times New Roman"/>
                <a:cs typeface="Times New Roman"/>
                <a:sym typeface="Times New Roman"/>
              </a:rPr>
              <a:t>Router (App Shell) Layer</a:t>
            </a:r>
            <a:endParaRPr b="1" sz="1400">
              <a:solidFill>
                <a:srgbClr val="434343"/>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	The Routes layer defines navigation, layouts and server vs. client component boundaries using the Next.js App router.</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Layouts (app/(public)/layout.tsx), app/(protected)/layout.tsx) encapsulate headers, nav, and global providers (e.g. QueryClientProvider, ClerkPRovider, Toaster)</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Routing splits public cs protected areas: Home, Docs, Sign-in/Sing-up, Discover (public) vs Events, Profile (protected)</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Use server components by default for data-fetching pages that can be rendered on the server, and Client Components where interactivity/state is required (forms, modals, etc)</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Page Guards use Clerk middleware and server helpers to redirect unauthenticated users.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0"/>
              </a:spcAft>
              <a:buClr>
                <a:schemeClr val="dk1"/>
              </a:buClr>
              <a:buSzPts val="1100"/>
              <a:buFont typeface="Arial"/>
              <a:buNone/>
            </a:pPr>
            <a:r>
              <a:rPr b="1" lang="en-US" sz="1400">
                <a:solidFill>
                  <a:srgbClr val="434343"/>
                </a:solidFill>
                <a:latin typeface="Times New Roman"/>
                <a:ea typeface="Times New Roman"/>
                <a:cs typeface="Times New Roman"/>
                <a:sym typeface="Times New Roman"/>
              </a:rPr>
              <a:t>UI Components Layer</a:t>
            </a:r>
            <a:endParaRPr b="1" sz="1400">
              <a:solidFill>
                <a:srgbClr val="434343"/>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	The UI layer houses all visual building blocks</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Design System primitives</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Button, input, select, Modal, Card, Skeleton</a:t>
            </a:r>
            <a:endParaRPr>
              <a:solidFill>
                <a:schemeClr val="dk1"/>
              </a:solidFill>
              <a:latin typeface="Times New Roman"/>
              <a:ea typeface="Times New Roman"/>
              <a:cs typeface="Times New Roman"/>
              <a:sym typeface="Times New Roman"/>
            </a:endParaRPr>
          </a:p>
          <a:p>
            <a:pPr indent="-298450" lvl="2" marL="13716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Generated using headless/ui</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Composites</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NavBar, sidebar, EventCard, Attendee List, pagination</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Patterns</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Empty states, loading states, Error boundaries</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Accessability</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Semantic HTML, ARIA attributes</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Styling</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Tailwind CSS with a theme token file for colors/spacing</a:t>
            </a:r>
            <a:endParaRPr>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0"/>
              </a:spcAft>
              <a:buClr>
                <a:schemeClr val="dk1"/>
              </a:buClr>
              <a:buSzPts val="1100"/>
              <a:buFont typeface="Arial"/>
              <a:buNone/>
            </a:pPr>
            <a:r>
              <a:rPr b="1" lang="en-US" sz="1400">
                <a:solidFill>
                  <a:srgbClr val="434343"/>
                </a:solidFill>
                <a:latin typeface="Times New Roman"/>
                <a:ea typeface="Times New Roman"/>
                <a:cs typeface="Times New Roman"/>
                <a:sym typeface="Times New Roman"/>
              </a:rPr>
              <a:t>State and Data Layer</a:t>
            </a:r>
            <a:endParaRPr b="1" sz="1400">
              <a:solidFill>
                <a:srgbClr val="434343"/>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	The layer centralizes client-side state management and data validation</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React Query</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For server data fetching, caching, retries, etc</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Context for UI state (drawer open, wizard step) that should not live in URL or React Query</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Zod</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Schemas for runtime validation of API responses and forms</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URL state</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For shareable filters/sorts via search params; uses SearchParams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0"/>
              </a:spcAft>
              <a:buClr>
                <a:schemeClr val="dk1"/>
              </a:buClr>
              <a:buSzPts val="1100"/>
              <a:buFont typeface="Arial"/>
              <a:buNone/>
            </a:pPr>
            <a:r>
              <a:rPr b="1" lang="en-US" sz="1400">
                <a:solidFill>
                  <a:srgbClr val="434343"/>
                </a:solidFill>
                <a:latin typeface="Times New Roman"/>
                <a:ea typeface="Times New Roman"/>
                <a:cs typeface="Times New Roman"/>
                <a:sym typeface="Times New Roman"/>
              </a:rPr>
              <a:t>Services (API/SDK) Layer</a:t>
            </a:r>
            <a:endParaRPr b="1" sz="1400">
              <a:solidFill>
                <a:srgbClr val="434343"/>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	All backend interaction and third-party SDK calls live here</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Axios instance with baseURL from NEXT_PUBLIC_BACKEND_URL, JSON interceptors and Clerk token </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API modules that expose type functions</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services/user.ts</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services/events.ts</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services/attendeed.ts</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Error normalization</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Map HTTP errors to a consistent shape for UI consumption</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Retries &amp; timeouts: sensible defaults for HTTP requests and REact Query</a:t>
            </a:r>
            <a:endParaRPr>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0"/>
              </a:spcAft>
              <a:buClr>
                <a:schemeClr val="dk1"/>
              </a:buClr>
              <a:buSzPts val="1100"/>
              <a:buFont typeface="Arial"/>
              <a:buNone/>
            </a:pPr>
            <a:r>
              <a:rPr b="1" lang="en-US" sz="1400">
                <a:solidFill>
                  <a:srgbClr val="434343"/>
                </a:solidFill>
                <a:latin typeface="Times New Roman"/>
                <a:ea typeface="Times New Roman"/>
                <a:cs typeface="Times New Roman"/>
                <a:sym typeface="Times New Roman"/>
              </a:rPr>
              <a:t>Utilities Layer</a:t>
            </a:r>
            <a:endParaRPr b="1" sz="1400">
              <a:solidFill>
                <a:srgbClr val="434343"/>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Helpers and hooks that do not fit elsewhere</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Auth helpers for client/server tokens</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Formatter</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Dates, currency</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Error &amp; Toast hooks</a:t>
            </a:r>
            <a:endParaRPr>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sonner</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00" name="Google Shape;300;g36ca582e154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8c93dac74f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38c93dac74f_0_5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8c93dac74f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38c93dac74f_0_5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6c9d31c822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6c9d31c822_6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8c93dac74f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8c93dac74f_0_5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8d8a5845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8d8a5845aa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8c93dac7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38c93dac74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8c93dac74f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38c93dac74f_0_6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8c93dac74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38c93dac74f_0_6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8c93dac74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38c93dac74f_0_6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848b41ab99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3848b41ab99_1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48b41ab99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848b41ab99_1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8c93dac74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38c93dac74f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8c93dac74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8c93dac74f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8c93dac74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8c93dac74f_0_3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6ca582e1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36ca582e15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4" name="Shape 114"/>
        <p:cNvGrpSpPr/>
        <p:nvPr/>
      </p:nvGrpSpPr>
      <p:grpSpPr>
        <a:xfrm>
          <a:off x="0" y="0"/>
          <a:ext cx="0" cy="0"/>
          <a:chOff x="0" y="0"/>
          <a:chExt cx="0" cy="0"/>
        </a:xfrm>
      </p:grpSpPr>
      <p:sp>
        <p:nvSpPr>
          <p:cNvPr id="115" name="Google Shape;115;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17" name="Google Shape;11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0" name="Shape 120"/>
        <p:cNvGrpSpPr/>
        <p:nvPr/>
      </p:nvGrpSpPr>
      <p:grpSpPr>
        <a:xfrm>
          <a:off x="0" y="0"/>
          <a:ext cx="0" cy="0"/>
          <a:chOff x="0" y="0"/>
          <a:chExt cx="0" cy="0"/>
        </a:xfrm>
      </p:grpSpPr>
      <p:sp>
        <p:nvSpPr>
          <p:cNvPr id="121" name="Google Shape;121;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3" name="Google Shape;12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6" name="Shape 126"/>
        <p:cNvGrpSpPr/>
        <p:nvPr/>
      </p:nvGrpSpPr>
      <p:grpSpPr>
        <a:xfrm>
          <a:off x="0" y="0"/>
          <a:ext cx="0" cy="0"/>
          <a:chOff x="0" y="0"/>
          <a:chExt cx="0" cy="0"/>
        </a:xfrm>
      </p:grpSpPr>
      <p:sp>
        <p:nvSpPr>
          <p:cNvPr id="127" name="Google Shape;127;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29" name="Google Shape;129;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 name="Shape 132"/>
        <p:cNvGrpSpPr/>
        <p:nvPr/>
      </p:nvGrpSpPr>
      <p:grpSpPr>
        <a:xfrm>
          <a:off x="0" y="0"/>
          <a:ext cx="0" cy="0"/>
          <a:chOff x="0" y="0"/>
          <a:chExt cx="0" cy="0"/>
        </a:xfrm>
      </p:grpSpPr>
      <p:sp>
        <p:nvSpPr>
          <p:cNvPr id="133" name="Google Shape;133;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35" name="Google Shape;135;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36" name="Google Shape;136;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9" name="Shape 139"/>
        <p:cNvGrpSpPr/>
        <p:nvPr/>
      </p:nvGrpSpPr>
      <p:grpSpPr>
        <a:xfrm>
          <a:off x="0" y="0"/>
          <a:ext cx="0" cy="0"/>
          <a:chOff x="0" y="0"/>
          <a:chExt cx="0" cy="0"/>
        </a:xfrm>
      </p:grpSpPr>
      <p:sp>
        <p:nvSpPr>
          <p:cNvPr id="140" name="Google Shape;14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42" name="Google Shape;142;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43" name="Google Shape;143;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44" name="Google Shape;144;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45" name="Google Shape;145;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3" name="Shape 153"/>
        <p:cNvGrpSpPr/>
        <p:nvPr/>
      </p:nvGrpSpPr>
      <p:grpSpPr>
        <a:xfrm>
          <a:off x="0" y="0"/>
          <a:ext cx="0" cy="0"/>
          <a:chOff x="0" y="0"/>
          <a:chExt cx="0" cy="0"/>
        </a:xfrm>
      </p:grpSpPr>
      <p:sp>
        <p:nvSpPr>
          <p:cNvPr id="154" name="Google Shape;154;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56" name="Google Shape;156;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7" name="Google Shape;15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0" name="Shape 160"/>
        <p:cNvGrpSpPr/>
        <p:nvPr/>
      </p:nvGrpSpPr>
      <p:grpSpPr>
        <a:xfrm>
          <a:off x="0" y="0"/>
          <a:ext cx="0" cy="0"/>
          <a:chOff x="0" y="0"/>
          <a:chExt cx="0" cy="0"/>
        </a:xfrm>
      </p:grpSpPr>
      <p:sp>
        <p:nvSpPr>
          <p:cNvPr id="161" name="Google Shape;161;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18"/>
          <p:cNvSpPr/>
          <p:nvPr>
            <p:ph idx="2" type="pic"/>
          </p:nvPr>
        </p:nvSpPr>
        <p:spPr>
          <a:xfrm>
            <a:off x="1792288" y="612775"/>
            <a:ext cx="5486400" cy="4114800"/>
          </a:xfrm>
          <a:prstGeom prst="rect">
            <a:avLst/>
          </a:prstGeom>
          <a:noFill/>
          <a:ln>
            <a:noFill/>
          </a:ln>
        </p:spPr>
      </p:sp>
      <p:sp>
        <p:nvSpPr>
          <p:cNvPr id="163" name="Google Shape;163;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64" name="Google Shape;16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7" name="Shape 167"/>
        <p:cNvGrpSpPr/>
        <p:nvPr/>
      </p:nvGrpSpPr>
      <p:grpSpPr>
        <a:xfrm>
          <a:off x="0" y="0"/>
          <a:ext cx="0" cy="0"/>
          <a:chOff x="0" y="0"/>
          <a:chExt cx="0" cy="0"/>
        </a:xfrm>
      </p:grpSpPr>
      <p:sp>
        <p:nvSpPr>
          <p:cNvPr id="168" name="Google Shape;16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0" name="Google Shape;17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3" name="Shape 173"/>
        <p:cNvGrpSpPr/>
        <p:nvPr/>
      </p:nvGrpSpPr>
      <p:grpSpPr>
        <a:xfrm>
          <a:off x="0" y="0"/>
          <a:ext cx="0" cy="0"/>
          <a:chOff x="0" y="0"/>
          <a:chExt cx="0" cy="0"/>
        </a:xfrm>
      </p:grpSpPr>
      <p:sp>
        <p:nvSpPr>
          <p:cNvPr id="174" name="Google Shape;174;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6" name="Google Shape;17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CUSTOM_7">
    <p:spTree>
      <p:nvGrpSpPr>
        <p:cNvPr id="9" name="Shape 9"/>
        <p:cNvGrpSpPr/>
        <p:nvPr/>
      </p:nvGrpSpPr>
      <p:grpSpPr>
        <a:xfrm>
          <a:off x="0" y="0"/>
          <a:ext cx="0" cy="0"/>
          <a:chOff x="0" y="0"/>
          <a:chExt cx="0" cy="0"/>
        </a:xfrm>
      </p:grpSpPr>
      <p:sp>
        <p:nvSpPr>
          <p:cNvPr id="10" name="Google Shape;10;p3"/>
          <p:cNvSpPr txBox="1"/>
          <p:nvPr>
            <p:ph type="title"/>
          </p:nvPr>
        </p:nvSpPr>
        <p:spPr>
          <a:xfrm>
            <a:off x="457200" y="274638"/>
            <a:ext cx="8229600" cy="1143000"/>
          </a:xfrm>
          <a:prstGeom prst="rect">
            <a:avLst/>
          </a:prstGeom>
        </p:spPr>
        <p:txBody>
          <a:bodyPr anchorCtr="0" anchor="t" bIns="0" lIns="0" spcFirstLastPara="1" rIns="0" wrap="square" tIns="0">
            <a:noAutofit/>
          </a:bodyPr>
          <a:lstStyle>
            <a:lvl1pPr lvl="0">
              <a:spcBef>
                <a:spcPts val="0"/>
              </a:spcBef>
              <a:spcAft>
                <a:spcPts val="0"/>
              </a:spcAft>
              <a:buSzPts val="7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11" name="Shape 11"/>
        <p:cNvGrpSpPr/>
        <p:nvPr/>
      </p:nvGrpSpPr>
      <p:grpSpPr>
        <a:xfrm>
          <a:off x="0" y="0"/>
          <a:ext cx="0" cy="0"/>
          <a:chOff x="0" y="0"/>
          <a:chExt cx="0" cy="0"/>
        </a:xfrm>
      </p:grpSpPr>
      <p:cxnSp>
        <p:nvCxnSpPr>
          <p:cNvPr id="12" name="Google Shape;12;p4"/>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grpSp>
        <p:nvGrpSpPr>
          <p:cNvPr id="13" name="Google Shape;13;p4"/>
          <p:cNvGrpSpPr/>
          <p:nvPr/>
        </p:nvGrpSpPr>
        <p:grpSpPr>
          <a:xfrm>
            <a:off x="1150537" y="3072847"/>
            <a:ext cx="15987030" cy="4104430"/>
            <a:chOff x="0" y="-38100"/>
            <a:chExt cx="4210548" cy="1080995"/>
          </a:xfrm>
        </p:grpSpPr>
        <p:sp>
          <p:nvSpPr>
            <p:cNvPr id="14" name="Google Shape;14;p4"/>
            <p:cNvSpPr/>
            <p:nvPr/>
          </p:nvSpPr>
          <p:spPr>
            <a:xfrm>
              <a:off x="0" y="0"/>
              <a:ext cx="4210548" cy="1042895"/>
            </a:xfrm>
            <a:custGeom>
              <a:rect b="b" l="l" r="r" t="t"/>
              <a:pathLst>
                <a:path extrusionOk="0" h="1042895" w="4210548">
                  <a:moveTo>
                    <a:pt x="24698" y="0"/>
                  </a:moveTo>
                  <a:lnTo>
                    <a:pt x="4185850" y="0"/>
                  </a:lnTo>
                  <a:cubicBezTo>
                    <a:pt x="4192401" y="0"/>
                    <a:pt x="4198682" y="2602"/>
                    <a:pt x="4203314" y="7234"/>
                  </a:cubicBezTo>
                  <a:cubicBezTo>
                    <a:pt x="4207946" y="11865"/>
                    <a:pt x="4210548" y="18147"/>
                    <a:pt x="4210548" y="24698"/>
                  </a:cubicBezTo>
                  <a:lnTo>
                    <a:pt x="4210548" y="1018197"/>
                  </a:lnTo>
                  <a:cubicBezTo>
                    <a:pt x="4210548" y="1031837"/>
                    <a:pt x="4199491" y="1042895"/>
                    <a:pt x="4185850" y="1042895"/>
                  </a:cubicBezTo>
                  <a:lnTo>
                    <a:pt x="24698" y="1042895"/>
                  </a:lnTo>
                  <a:cubicBezTo>
                    <a:pt x="11057" y="1042895"/>
                    <a:pt x="0" y="1031837"/>
                    <a:pt x="0" y="1018197"/>
                  </a:cubicBezTo>
                  <a:lnTo>
                    <a:pt x="0" y="24698"/>
                  </a:lnTo>
                  <a:cubicBezTo>
                    <a:pt x="0" y="11057"/>
                    <a:pt x="11057" y="0"/>
                    <a:pt x="24698" y="0"/>
                  </a:cubicBezTo>
                  <a:close/>
                </a:path>
              </a:pathLst>
            </a:custGeom>
            <a:solidFill>
              <a:srgbClr val="000000">
                <a:alpha val="0"/>
              </a:srgbClr>
            </a:solidFill>
            <a:ln cap="rnd"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4"/>
            <p:cNvSpPr txBox="1"/>
            <p:nvPr/>
          </p:nvSpPr>
          <p:spPr>
            <a:xfrm>
              <a:off x="0" y="-38100"/>
              <a:ext cx="4210500" cy="108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 name="Google Shape;16;p4"/>
          <p:cNvGrpSpPr/>
          <p:nvPr/>
        </p:nvGrpSpPr>
        <p:grpSpPr>
          <a:xfrm>
            <a:off x="3195187" y="3077087"/>
            <a:ext cx="346172" cy="346172"/>
            <a:chOff x="0" y="0"/>
            <a:chExt cx="812800" cy="812800"/>
          </a:xfrm>
        </p:grpSpPr>
        <p:sp>
          <p:nvSpPr>
            <p:cNvPr id="17" name="Google Shape;1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5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 name="Google Shape;19;p4"/>
          <p:cNvGrpSpPr/>
          <p:nvPr/>
        </p:nvGrpSpPr>
        <p:grpSpPr>
          <a:xfrm>
            <a:off x="8884372" y="3077087"/>
            <a:ext cx="346172" cy="346172"/>
            <a:chOff x="0" y="0"/>
            <a:chExt cx="812800" cy="812800"/>
          </a:xfrm>
        </p:grpSpPr>
        <p:sp>
          <p:nvSpPr>
            <p:cNvPr id="20" name="Google Shape;2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5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 name="Google Shape;22;p4"/>
          <p:cNvGrpSpPr/>
          <p:nvPr/>
        </p:nvGrpSpPr>
        <p:grpSpPr>
          <a:xfrm>
            <a:off x="14573557" y="3077087"/>
            <a:ext cx="346172" cy="346172"/>
            <a:chOff x="0" y="0"/>
            <a:chExt cx="812800" cy="812800"/>
          </a:xfrm>
        </p:grpSpPr>
        <p:sp>
          <p:nvSpPr>
            <p:cNvPr id="23" name="Google Shape;2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5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 name="Google Shape;25;p4"/>
          <p:cNvGrpSpPr/>
          <p:nvPr/>
        </p:nvGrpSpPr>
        <p:grpSpPr>
          <a:xfrm>
            <a:off x="11208633" y="7004165"/>
            <a:ext cx="346172" cy="346172"/>
            <a:chOff x="0" y="0"/>
            <a:chExt cx="812800" cy="812800"/>
          </a:xfrm>
        </p:grpSpPr>
        <p:sp>
          <p:nvSpPr>
            <p:cNvPr id="26" name="Google Shape;2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5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 name="Google Shape;28;p4"/>
          <p:cNvGrpSpPr/>
          <p:nvPr/>
        </p:nvGrpSpPr>
        <p:grpSpPr>
          <a:xfrm>
            <a:off x="5519624" y="7004165"/>
            <a:ext cx="346172" cy="346172"/>
            <a:chOff x="0" y="0"/>
            <a:chExt cx="812800" cy="812800"/>
          </a:xfrm>
        </p:grpSpPr>
        <p:sp>
          <p:nvSpPr>
            <p:cNvPr id="29" name="Google Shape;2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5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 name="Google Shape;30;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 name="Google Shape;31;p4"/>
          <p:cNvSpPr txBox="1"/>
          <p:nvPr>
            <p:ph idx="1" type="subTitle"/>
          </p:nvPr>
        </p:nvSpPr>
        <p:spPr>
          <a:xfrm>
            <a:off x="17040000" y="9502750"/>
            <a:ext cx="885900" cy="508500"/>
          </a:xfrm>
          <a:prstGeom prst="rect">
            <a:avLst/>
          </a:prstGeom>
        </p:spPr>
        <p:txBody>
          <a:bodyPr anchorCtr="0" anchor="t" bIns="0" lIns="0" spcFirstLastPara="1" rIns="0" wrap="square" tIns="0">
            <a:noAutofit/>
          </a:bodyPr>
          <a:lstStyle>
            <a:lvl1pPr lvl="0" algn="r">
              <a:spcBef>
                <a:spcPts val="640"/>
              </a:spcBef>
              <a:spcAft>
                <a:spcPts val="0"/>
              </a:spcAft>
              <a:buSzPts val="2200"/>
              <a:buNone/>
              <a:defRPr sz="2200"/>
            </a:lvl1pPr>
            <a:lvl2pPr lvl="1" algn="r">
              <a:spcBef>
                <a:spcPts val="560"/>
              </a:spcBef>
              <a:spcAft>
                <a:spcPts val="0"/>
              </a:spcAft>
              <a:buSzPts val="2200"/>
              <a:buNone/>
              <a:defRPr/>
            </a:lvl2pPr>
            <a:lvl3pPr lvl="2" algn="r">
              <a:spcBef>
                <a:spcPts val="480"/>
              </a:spcBef>
              <a:spcAft>
                <a:spcPts val="0"/>
              </a:spcAft>
              <a:buSzPts val="2200"/>
              <a:buNone/>
              <a:defRPr/>
            </a:lvl3pPr>
            <a:lvl4pPr lvl="3" algn="r">
              <a:spcBef>
                <a:spcPts val="400"/>
              </a:spcBef>
              <a:spcAft>
                <a:spcPts val="0"/>
              </a:spcAft>
              <a:buSzPts val="2200"/>
              <a:buNone/>
              <a:defRPr/>
            </a:lvl4pPr>
            <a:lvl5pPr lvl="4" algn="r">
              <a:spcBef>
                <a:spcPts val="400"/>
              </a:spcBef>
              <a:spcAft>
                <a:spcPts val="0"/>
              </a:spcAft>
              <a:buSzPts val="2200"/>
              <a:buNone/>
              <a:defRPr/>
            </a:lvl5pPr>
            <a:lvl6pPr lvl="5" algn="r">
              <a:spcBef>
                <a:spcPts val="400"/>
              </a:spcBef>
              <a:spcAft>
                <a:spcPts val="0"/>
              </a:spcAft>
              <a:buSzPts val="2200"/>
              <a:buNone/>
              <a:defRPr/>
            </a:lvl6pPr>
            <a:lvl7pPr lvl="6" algn="r">
              <a:spcBef>
                <a:spcPts val="400"/>
              </a:spcBef>
              <a:spcAft>
                <a:spcPts val="0"/>
              </a:spcAft>
              <a:buSzPts val="2200"/>
              <a:buNone/>
              <a:defRPr/>
            </a:lvl7pPr>
            <a:lvl8pPr lvl="7" algn="r">
              <a:spcBef>
                <a:spcPts val="400"/>
              </a:spcBef>
              <a:spcAft>
                <a:spcPts val="0"/>
              </a:spcAft>
              <a:buSzPts val="2200"/>
              <a:buNone/>
              <a:defRPr/>
            </a:lvl8pPr>
            <a:lvl9pPr lvl="8" algn="r">
              <a:spcBef>
                <a:spcPts val="400"/>
              </a:spcBef>
              <a:spcAft>
                <a:spcPts val="0"/>
              </a:spcAft>
              <a:buSzPts val="2200"/>
              <a:buNone/>
              <a:defRPr/>
            </a:lvl9pPr>
          </a:lstStyle>
          <a:p/>
        </p:txBody>
      </p:sp>
      <p:sp>
        <p:nvSpPr>
          <p:cNvPr id="32" name="Google Shape;32;p4"/>
          <p:cNvSpPr txBox="1"/>
          <p:nvPr>
            <p:ph idx="2" type="subTitle"/>
          </p:nvPr>
        </p:nvSpPr>
        <p:spPr>
          <a:xfrm>
            <a:off x="3986050" y="7492600"/>
            <a:ext cx="3364800" cy="639900"/>
          </a:xfrm>
          <a:prstGeom prst="rect">
            <a:avLst/>
          </a:prstGeom>
        </p:spPr>
        <p:txBody>
          <a:bodyPr anchorCtr="0" anchor="t" bIns="0" lIns="0" spcFirstLastPara="1" rIns="0" wrap="square" tIns="0">
            <a:noAutofit/>
          </a:bodyPr>
          <a:lstStyle>
            <a:lvl1pPr lvl="0" algn="ctr">
              <a:spcBef>
                <a:spcPts val="640"/>
              </a:spcBef>
              <a:spcAft>
                <a:spcPts val="0"/>
              </a:spcAft>
              <a:buSzPts val="3200"/>
              <a:buNone/>
              <a:defRPr/>
            </a:lvl1pPr>
            <a:lvl2pPr lvl="1" algn="ctr">
              <a:spcBef>
                <a:spcPts val="560"/>
              </a:spcBef>
              <a:spcAft>
                <a:spcPts val="0"/>
              </a:spcAft>
              <a:buSzPts val="2200"/>
              <a:buNone/>
              <a:defRPr/>
            </a:lvl2pPr>
            <a:lvl3pPr lvl="2" algn="ctr">
              <a:spcBef>
                <a:spcPts val="480"/>
              </a:spcBef>
              <a:spcAft>
                <a:spcPts val="0"/>
              </a:spcAft>
              <a:buSzPts val="2200"/>
              <a:buNone/>
              <a:defRPr/>
            </a:lvl3pPr>
            <a:lvl4pPr lvl="3" algn="ctr">
              <a:spcBef>
                <a:spcPts val="400"/>
              </a:spcBef>
              <a:spcAft>
                <a:spcPts val="0"/>
              </a:spcAft>
              <a:buSzPts val="2200"/>
              <a:buNone/>
              <a:defRPr/>
            </a:lvl4pPr>
            <a:lvl5pPr lvl="4" algn="ctr">
              <a:spcBef>
                <a:spcPts val="400"/>
              </a:spcBef>
              <a:spcAft>
                <a:spcPts val="0"/>
              </a:spcAft>
              <a:buSzPts val="2200"/>
              <a:buNone/>
              <a:defRPr/>
            </a:lvl5pPr>
            <a:lvl6pPr lvl="5" algn="ctr">
              <a:spcBef>
                <a:spcPts val="400"/>
              </a:spcBef>
              <a:spcAft>
                <a:spcPts val="0"/>
              </a:spcAft>
              <a:buSzPts val="2200"/>
              <a:buNone/>
              <a:defRPr/>
            </a:lvl6pPr>
            <a:lvl7pPr lvl="6" algn="ctr">
              <a:spcBef>
                <a:spcPts val="400"/>
              </a:spcBef>
              <a:spcAft>
                <a:spcPts val="0"/>
              </a:spcAft>
              <a:buSzPts val="2200"/>
              <a:buNone/>
              <a:defRPr/>
            </a:lvl7pPr>
            <a:lvl8pPr lvl="7" algn="ctr">
              <a:spcBef>
                <a:spcPts val="400"/>
              </a:spcBef>
              <a:spcAft>
                <a:spcPts val="0"/>
              </a:spcAft>
              <a:buSzPts val="2200"/>
              <a:buNone/>
              <a:defRPr/>
            </a:lvl8pPr>
            <a:lvl9pPr lvl="8" algn="ctr">
              <a:spcBef>
                <a:spcPts val="400"/>
              </a:spcBef>
              <a:spcAft>
                <a:spcPts val="0"/>
              </a:spcAft>
              <a:buSzPts val="2200"/>
              <a:buNone/>
              <a:defRPr/>
            </a:lvl9pPr>
          </a:lstStyle>
          <a:p/>
        </p:txBody>
      </p:sp>
      <p:sp>
        <p:nvSpPr>
          <p:cNvPr id="33" name="Google Shape;33;p4"/>
          <p:cNvSpPr txBox="1"/>
          <p:nvPr>
            <p:ph idx="3" type="body"/>
          </p:nvPr>
        </p:nvSpPr>
        <p:spPr>
          <a:xfrm>
            <a:off x="3806350" y="8341175"/>
            <a:ext cx="3724200" cy="639900"/>
          </a:xfrm>
          <a:prstGeom prst="rect">
            <a:avLst/>
          </a:prstGeom>
        </p:spPr>
        <p:txBody>
          <a:bodyPr anchorCtr="0" anchor="t" bIns="0" lIns="0" spcFirstLastPara="1" rIns="0" wrap="square" tIns="0">
            <a:noAutofit/>
          </a:bodyPr>
          <a:lstStyle>
            <a:lvl1pPr indent="-368300" lvl="0" marL="457200" algn="ctr">
              <a:spcBef>
                <a:spcPts val="640"/>
              </a:spcBef>
              <a:spcAft>
                <a:spcPts val="0"/>
              </a:spcAft>
              <a:buSzPts val="2200"/>
              <a:buFont typeface="Inter"/>
              <a:buChar char="•"/>
              <a:defRPr sz="2200">
                <a:latin typeface="Inter"/>
                <a:ea typeface="Inter"/>
                <a:cs typeface="Inter"/>
                <a:sym typeface="Inter"/>
              </a:defRPr>
            </a:lvl1pPr>
            <a:lvl2pPr indent="-368300" lvl="1" marL="914400" algn="ctr">
              <a:spcBef>
                <a:spcPts val="560"/>
              </a:spcBef>
              <a:spcAft>
                <a:spcPts val="0"/>
              </a:spcAft>
              <a:buSzPts val="2200"/>
              <a:buChar char="–"/>
              <a:defRPr/>
            </a:lvl2pPr>
            <a:lvl3pPr indent="-368300" lvl="2" marL="1371600" algn="ctr">
              <a:spcBef>
                <a:spcPts val="480"/>
              </a:spcBef>
              <a:spcAft>
                <a:spcPts val="0"/>
              </a:spcAft>
              <a:buSzPts val="2200"/>
              <a:buChar char="•"/>
              <a:defRPr/>
            </a:lvl3pPr>
            <a:lvl4pPr indent="-368300" lvl="3" marL="1828800" algn="ctr">
              <a:spcBef>
                <a:spcPts val="400"/>
              </a:spcBef>
              <a:spcAft>
                <a:spcPts val="0"/>
              </a:spcAft>
              <a:buSzPts val="2200"/>
              <a:buChar char="–"/>
              <a:defRPr/>
            </a:lvl4pPr>
            <a:lvl5pPr indent="-368300" lvl="4" marL="2286000" algn="ctr">
              <a:spcBef>
                <a:spcPts val="400"/>
              </a:spcBef>
              <a:spcAft>
                <a:spcPts val="0"/>
              </a:spcAft>
              <a:buSzPts val="2200"/>
              <a:buChar char="»"/>
              <a:defRPr/>
            </a:lvl5pPr>
            <a:lvl6pPr indent="-368300" lvl="5" marL="2743200" algn="ctr">
              <a:spcBef>
                <a:spcPts val="400"/>
              </a:spcBef>
              <a:spcAft>
                <a:spcPts val="0"/>
              </a:spcAft>
              <a:buSzPts val="2200"/>
              <a:buChar char="•"/>
              <a:defRPr/>
            </a:lvl6pPr>
            <a:lvl7pPr indent="-368300" lvl="6" marL="3200400" algn="ctr">
              <a:spcBef>
                <a:spcPts val="400"/>
              </a:spcBef>
              <a:spcAft>
                <a:spcPts val="0"/>
              </a:spcAft>
              <a:buSzPts val="2200"/>
              <a:buChar char="•"/>
              <a:defRPr/>
            </a:lvl7pPr>
            <a:lvl8pPr indent="-368300" lvl="7" marL="3657600" algn="ctr">
              <a:spcBef>
                <a:spcPts val="400"/>
              </a:spcBef>
              <a:spcAft>
                <a:spcPts val="0"/>
              </a:spcAft>
              <a:buSzPts val="2200"/>
              <a:buChar char="•"/>
              <a:defRPr/>
            </a:lvl8pPr>
            <a:lvl9pPr indent="-368300" lvl="8" marL="4114800" algn="ctr">
              <a:spcBef>
                <a:spcPts val="400"/>
              </a:spcBef>
              <a:spcAft>
                <a:spcPts val="0"/>
              </a:spcAft>
              <a:buSzPts val="2200"/>
              <a:buChar char="•"/>
              <a:defRPr/>
            </a:lvl9pPr>
          </a:lstStyle>
          <a:p/>
        </p:txBody>
      </p:sp>
      <p:sp>
        <p:nvSpPr>
          <p:cNvPr id="34" name="Google Shape;34;p4"/>
          <p:cNvSpPr txBox="1"/>
          <p:nvPr>
            <p:ph idx="4" type="subTitle"/>
          </p:nvPr>
        </p:nvSpPr>
        <p:spPr>
          <a:xfrm>
            <a:off x="9699300" y="7492600"/>
            <a:ext cx="3364800" cy="639900"/>
          </a:xfrm>
          <a:prstGeom prst="rect">
            <a:avLst/>
          </a:prstGeom>
        </p:spPr>
        <p:txBody>
          <a:bodyPr anchorCtr="0" anchor="t" bIns="0" lIns="0" spcFirstLastPara="1" rIns="0" wrap="square" tIns="0">
            <a:noAutofit/>
          </a:bodyPr>
          <a:lstStyle>
            <a:lvl1pPr lvl="0" algn="ctr">
              <a:spcBef>
                <a:spcPts val="640"/>
              </a:spcBef>
              <a:spcAft>
                <a:spcPts val="0"/>
              </a:spcAft>
              <a:buSzPts val="3200"/>
              <a:buNone/>
              <a:defRPr/>
            </a:lvl1pPr>
            <a:lvl2pPr lvl="1" algn="ctr">
              <a:spcBef>
                <a:spcPts val="560"/>
              </a:spcBef>
              <a:spcAft>
                <a:spcPts val="0"/>
              </a:spcAft>
              <a:buSzPts val="2200"/>
              <a:buNone/>
              <a:defRPr/>
            </a:lvl2pPr>
            <a:lvl3pPr lvl="2" algn="ctr">
              <a:spcBef>
                <a:spcPts val="480"/>
              </a:spcBef>
              <a:spcAft>
                <a:spcPts val="0"/>
              </a:spcAft>
              <a:buSzPts val="2200"/>
              <a:buNone/>
              <a:defRPr/>
            </a:lvl3pPr>
            <a:lvl4pPr lvl="3" algn="ctr">
              <a:spcBef>
                <a:spcPts val="400"/>
              </a:spcBef>
              <a:spcAft>
                <a:spcPts val="0"/>
              </a:spcAft>
              <a:buSzPts val="2200"/>
              <a:buNone/>
              <a:defRPr/>
            </a:lvl4pPr>
            <a:lvl5pPr lvl="4" algn="ctr">
              <a:spcBef>
                <a:spcPts val="400"/>
              </a:spcBef>
              <a:spcAft>
                <a:spcPts val="0"/>
              </a:spcAft>
              <a:buSzPts val="2200"/>
              <a:buNone/>
              <a:defRPr/>
            </a:lvl5pPr>
            <a:lvl6pPr lvl="5" algn="ctr">
              <a:spcBef>
                <a:spcPts val="400"/>
              </a:spcBef>
              <a:spcAft>
                <a:spcPts val="0"/>
              </a:spcAft>
              <a:buSzPts val="2200"/>
              <a:buNone/>
              <a:defRPr/>
            </a:lvl6pPr>
            <a:lvl7pPr lvl="6" algn="ctr">
              <a:spcBef>
                <a:spcPts val="400"/>
              </a:spcBef>
              <a:spcAft>
                <a:spcPts val="0"/>
              </a:spcAft>
              <a:buSzPts val="2200"/>
              <a:buNone/>
              <a:defRPr/>
            </a:lvl7pPr>
            <a:lvl8pPr lvl="7" algn="ctr">
              <a:spcBef>
                <a:spcPts val="400"/>
              </a:spcBef>
              <a:spcAft>
                <a:spcPts val="0"/>
              </a:spcAft>
              <a:buSzPts val="2200"/>
              <a:buNone/>
              <a:defRPr/>
            </a:lvl8pPr>
            <a:lvl9pPr lvl="8" algn="ctr">
              <a:spcBef>
                <a:spcPts val="400"/>
              </a:spcBef>
              <a:spcAft>
                <a:spcPts val="0"/>
              </a:spcAft>
              <a:buSzPts val="2200"/>
              <a:buNone/>
              <a:defRPr/>
            </a:lvl9pPr>
          </a:lstStyle>
          <a:p/>
        </p:txBody>
      </p:sp>
      <p:sp>
        <p:nvSpPr>
          <p:cNvPr id="35" name="Google Shape;35;p4"/>
          <p:cNvSpPr txBox="1"/>
          <p:nvPr>
            <p:ph idx="5" type="body"/>
          </p:nvPr>
        </p:nvSpPr>
        <p:spPr>
          <a:xfrm>
            <a:off x="9519600" y="8290575"/>
            <a:ext cx="3724200" cy="639900"/>
          </a:xfrm>
          <a:prstGeom prst="rect">
            <a:avLst/>
          </a:prstGeom>
        </p:spPr>
        <p:txBody>
          <a:bodyPr anchorCtr="0" anchor="t" bIns="0" lIns="0" spcFirstLastPara="1" rIns="0" wrap="square" tIns="0">
            <a:noAutofit/>
          </a:bodyPr>
          <a:lstStyle>
            <a:lvl1pPr indent="-368300" lvl="0" marL="457200" algn="ctr">
              <a:spcBef>
                <a:spcPts val="640"/>
              </a:spcBef>
              <a:spcAft>
                <a:spcPts val="0"/>
              </a:spcAft>
              <a:buSzPts val="2200"/>
              <a:buFont typeface="Inter"/>
              <a:buChar char="•"/>
              <a:defRPr sz="2200">
                <a:latin typeface="Inter"/>
                <a:ea typeface="Inter"/>
                <a:cs typeface="Inter"/>
                <a:sym typeface="Inter"/>
              </a:defRPr>
            </a:lvl1pPr>
            <a:lvl2pPr indent="-368300" lvl="1" marL="914400" algn="ctr">
              <a:spcBef>
                <a:spcPts val="560"/>
              </a:spcBef>
              <a:spcAft>
                <a:spcPts val="0"/>
              </a:spcAft>
              <a:buSzPts val="2200"/>
              <a:buChar char="–"/>
              <a:defRPr/>
            </a:lvl2pPr>
            <a:lvl3pPr indent="-368300" lvl="2" marL="1371600" algn="ctr">
              <a:spcBef>
                <a:spcPts val="480"/>
              </a:spcBef>
              <a:spcAft>
                <a:spcPts val="0"/>
              </a:spcAft>
              <a:buSzPts val="2200"/>
              <a:buChar char="•"/>
              <a:defRPr/>
            </a:lvl3pPr>
            <a:lvl4pPr indent="-368300" lvl="3" marL="1828800" algn="ctr">
              <a:spcBef>
                <a:spcPts val="400"/>
              </a:spcBef>
              <a:spcAft>
                <a:spcPts val="0"/>
              </a:spcAft>
              <a:buSzPts val="2200"/>
              <a:buChar char="–"/>
              <a:defRPr/>
            </a:lvl4pPr>
            <a:lvl5pPr indent="-368300" lvl="4" marL="2286000" algn="ctr">
              <a:spcBef>
                <a:spcPts val="400"/>
              </a:spcBef>
              <a:spcAft>
                <a:spcPts val="0"/>
              </a:spcAft>
              <a:buSzPts val="2200"/>
              <a:buChar char="»"/>
              <a:defRPr/>
            </a:lvl5pPr>
            <a:lvl6pPr indent="-368300" lvl="5" marL="2743200" algn="ctr">
              <a:spcBef>
                <a:spcPts val="400"/>
              </a:spcBef>
              <a:spcAft>
                <a:spcPts val="0"/>
              </a:spcAft>
              <a:buSzPts val="2200"/>
              <a:buChar char="•"/>
              <a:defRPr/>
            </a:lvl6pPr>
            <a:lvl7pPr indent="-368300" lvl="6" marL="3200400" algn="ctr">
              <a:spcBef>
                <a:spcPts val="400"/>
              </a:spcBef>
              <a:spcAft>
                <a:spcPts val="0"/>
              </a:spcAft>
              <a:buSzPts val="2200"/>
              <a:buChar char="•"/>
              <a:defRPr/>
            </a:lvl7pPr>
            <a:lvl8pPr indent="-368300" lvl="7" marL="3657600" algn="ctr">
              <a:spcBef>
                <a:spcPts val="400"/>
              </a:spcBef>
              <a:spcAft>
                <a:spcPts val="0"/>
              </a:spcAft>
              <a:buSzPts val="2200"/>
              <a:buChar char="•"/>
              <a:defRPr/>
            </a:lvl8pPr>
            <a:lvl9pPr indent="-368300" lvl="8" marL="4114800" algn="ctr">
              <a:spcBef>
                <a:spcPts val="400"/>
              </a:spcBef>
              <a:spcAft>
                <a:spcPts val="0"/>
              </a:spcAft>
              <a:buSzPts val="2200"/>
              <a:buChar char="•"/>
              <a:defRPr/>
            </a:lvl9pPr>
          </a:lstStyle>
          <a:p/>
        </p:txBody>
      </p:sp>
      <p:sp>
        <p:nvSpPr>
          <p:cNvPr id="36" name="Google Shape;36;p4"/>
          <p:cNvSpPr txBox="1"/>
          <p:nvPr>
            <p:ph type="title"/>
          </p:nvPr>
        </p:nvSpPr>
        <p:spPr>
          <a:xfrm>
            <a:off x="1837550" y="4059025"/>
            <a:ext cx="14487000" cy="2336100"/>
          </a:xfrm>
          <a:prstGeom prst="rect">
            <a:avLst/>
          </a:prstGeom>
        </p:spPr>
        <p:txBody>
          <a:bodyPr anchorCtr="0" anchor="t" bIns="0" lIns="0" spcFirstLastPara="1" rIns="0" wrap="square" tIns="0">
            <a:noAutofit/>
          </a:bodyPr>
          <a:lstStyle>
            <a:lvl1pPr lvl="0" algn="ctr">
              <a:spcBef>
                <a:spcPts val="0"/>
              </a:spcBef>
              <a:spcAft>
                <a:spcPts val="0"/>
              </a:spcAft>
              <a:buSzPts val="7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6" type="subTitle"/>
          </p:nvPr>
        </p:nvSpPr>
        <p:spPr>
          <a:xfrm>
            <a:off x="1685863" y="1180750"/>
            <a:ext cx="3364800" cy="639900"/>
          </a:xfrm>
          <a:prstGeom prst="rect">
            <a:avLst/>
          </a:prstGeom>
        </p:spPr>
        <p:txBody>
          <a:bodyPr anchorCtr="0" anchor="t" bIns="0" lIns="0" spcFirstLastPara="1" rIns="0" wrap="square" tIns="0">
            <a:noAutofit/>
          </a:bodyPr>
          <a:lstStyle>
            <a:lvl1pPr lvl="0" algn="ctr">
              <a:spcBef>
                <a:spcPts val="640"/>
              </a:spcBef>
              <a:spcAft>
                <a:spcPts val="0"/>
              </a:spcAft>
              <a:buSzPts val="3200"/>
              <a:buNone/>
              <a:defRPr/>
            </a:lvl1pPr>
            <a:lvl2pPr lvl="1" algn="ctr">
              <a:spcBef>
                <a:spcPts val="560"/>
              </a:spcBef>
              <a:spcAft>
                <a:spcPts val="0"/>
              </a:spcAft>
              <a:buSzPts val="2200"/>
              <a:buNone/>
              <a:defRPr/>
            </a:lvl2pPr>
            <a:lvl3pPr lvl="2" algn="ctr">
              <a:spcBef>
                <a:spcPts val="480"/>
              </a:spcBef>
              <a:spcAft>
                <a:spcPts val="0"/>
              </a:spcAft>
              <a:buSzPts val="2200"/>
              <a:buNone/>
              <a:defRPr/>
            </a:lvl3pPr>
            <a:lvl4pPr lvl="3" algn="ctr">
              <a:spcBef>
                <a:spcPts val="400"/>
              </a:spcBef>
              <a:spcAft>
                <a:spcPts val="0"/>
              </a:spcAft>
              <a:buSzPts val="2200"/>
              <a:buNone/>
              <a:defRPr/>
            </a:lvl4pPr>
            <a:lvl5pPr lvl="4" algn="ctr">
              <a:spcBef>
                <a:spcPts val="400"/>
              </a:spcBef>
              <a:spcAft>
                <a:spcPts val="0"/>
              </a:spcAft>
              <a:buSzPts val="2200"/>
              <a:buNone/>
              <a:defRPr/>
            </a:lvl5pPr>
            <a:lvl6pPr lvl="5" algn="ctr">
              <a:spcBef>
                <a:spcPts val="400"/>
              </a:spcBef>
              <a:spcAft>
                <a:spcPts val="0"/>
              </a:spcAft>
              <a:buSzPts val="2200"/>
              <a:buNone/>
              <a:defRPr/>
            </a:lvl6pPr>
            <a:lvl7pPr lvl="6" algn="ctr">
              <a:spcBef>
                <a:spcPts val="400"/>
              </a:spcBef>
              <a:spcAft>
                <a:spcPts val="0"/>
              </a:spcAft>
              <a:buSzPts val="2200"/>
              <a:buNone/>
              <a:defRPr/>
            </a:lvl7pPr>
            <a:lvl8pPr lvl="7" algn="ctr">
              <a:spcBef>
                <a:spcPts val="400"/>
              </a:spcBef>
              <a:spcAft>
                <a:spcPts val="0"/>
              </a:spcAft>
              <a:buSzPts val="2200"/>
              <a:buNone/>
              <a:defRPr/>
            </a:lvl8pPr>
            <a:lvl9pPr lvl="8" algn="ctr">
              <a:spcBef>
                <a:spcPts val="400"/>
              </a:spcBef>
              <a:spcAft>
                <a:spcPts val="0"/>
              </a:spcAft>
              <a:buSzPts val="2200"/>
              <a:buNone/>
              <a:defRPr/>
            </a:lvl9pPr>
          </a:lstStyle>
          <a:p/>
        </p:txBody>
      </p:sp>
      <p:sp>
        <p:nvSpPr>
          <p:cNvPr id="38" name="Google Shape;38;p4"/>
          <p:cNvSpPr txBox="1"/>
          <p:nvPr>
            <p:ph idx="7" type="body"/>
          </p:nvPr>
        </p:nvSpPr>
        <p:spPr>
          <a:xfrm>
            <a:off x="1506163" y="2029325"/>
            <a:ext cx="3724200" cy="639900"/>
          </a:xfrm>
          <a:prstGeom prst="rect">
            <a:avLst/>
          </a:prstGeom>
        </p:spPr>
        <p:txBody>
          <a:bodyPr anchorCtr="0" anchor="t" bIns="0" lIns="0" spcFirstLastPara="1" rIns="0" wrap="square" tIns="0">
            <a:noAutofit/>
          </a:bodyPr>
          <a:lstStyle>
            <a:lvl1pPr indent="-368300" lvl="0" marL="457200" algn="ctr">
              <a:spcBef>
                <a:spcPts val="640"/>
              </a:spcBef>
              <a:spcAft>
                <a:spcPts val="0"/>
              </a:spcAft>
              <a:buSzPts val="2200"/>
              <a:buFont typeface="Inter"/>
              <a:buChar char="•"/>
              <a:defRPr sz="2200">
                <a:latin typeface="Inter"/>
                <a:ea typeface="Inter"/>
                <a:cs typeface="Inter"/>
                <a:sym typeface="Inter"/>
              </a:defRPr>
            </a:lvl1pPr>
            <a:lvl2pPr indent="-368300" lvl="1" marL="914400" algn="ctr">
              <a:spcBef>
                <a:spcPts val="560"/>
              </a:spcBef>
              <a:spcAft>
                <a:spcPts val="0"/>
              </a:spcAft>
              <a:buSzPts val="2200"/>
              <a:buChar char="–"/>
              <a:defRPr/>
            </a:lvl2pPr>
            <a:lvl3pPr indent="-368300" lvl="2" marL="1371600" algn="ctr">
              <a:spcBef>
                <a:spcPts val="480"/>
              </a:spcBef>
              <a:spcAft>
                <a:spcPts val="0"/>
              </a:spcAft>
              <a:buSzPts val="2200"/>
              <a:buChar char="•"/>
              <a:defRPr/>
            </a:lvl3pPr>
            <a:lvl4pPr indent="-368300" lvl="3" marL="1828800" algn="ctr">
              <a:spcBef>
                <a:spcPts val="400"/>
              </a:spcBef>
              <a:spcAft>
                <a:spcPts val="0"/>
              </a:spcAft>
              <a:buSzPts val="2200"/>
              <a:buChar char="–"/>
              <a:defRPr/>
            </a:lvl4pPr>
            <a:lvl5pPr indent="-368300" lvl="4" marL="2286000" algn="ctr">
              <a:spcBef>
                <a:spcPts val="400"/>
              </a:spcBef>
              <a:spcAft>
                <a:spcPts val="0"/>
              </a:spcAft>
              <a:buSzPts val="2200"/>
              <a:buChar char="»"/>
              <a:defRPr/>
            </a:lvl5pPr>
            <a:lvl6pPr indent="-368300" lvl="5" marL="2743200" algn="ctr">
              <a:spcBef>
                <a:spcPts val="400"/>
              </a:spcBef>
              <a:spcAft>
                <a:spcPts val="0"/>
              </a:spcAft>
              <a:buSzPts val="2200"/>
              <a:buChar char="•"/>
              <a:defRPr/>
            </a:lvl6pPr>
            <a:lvl7pPr indent="-368300" lvl="6" marL="3200400" algn="ctr">
              <a:spcBef>
                <a:spcPts val="400"/>
              </a:spcBef>
              <a:spcAft>
                <a:spcPts val="0"/>
              </a:spcAft>
              <a:buSzPts val="2200"/>
              <a:buChar char="•"/>
              <a:defRPr/>
            </a:lvl7pPr>
            <a:lvl8pPr indent="-368300" lvl="7" marL="3657600" algn="ctr">
              <a:spcBef>
                <a:spcPts val="400"/>
              </a:spcBef>
              <a:spcAft>
                <a:spcPts val="0"/>
              </a:spcAft>
              <a:buSzPts val="2200"/>
              <a:buChar char="•"/>
              <a:defRPr/>
            </a:lvl8pPr>
            <a:lvl9pPr indent="-368300" lvl="8" marL="4114800" algn="ctr">
              <a:spcBef>
                <a:spcPts val="400"/>
              </a:spcBef>
              <a:spcAft>
                <a:spcPts val="0"/>
              </a:spcAft>
              <a:buSzPts val="2200"/>
              <a:buChar char="•"/>
              <a:defRPr/>
            </a:lvl9pPr>
          </a:lstStyle>
          <a:p/>
        </p:txBody>
      </p:sp>
      <p:sp>
        <p:nvSpPr>
          <p:cNvPr id="39" name="Google Shape;39;p4"/>
          <p:cNvSpPr txBox="1"/>
          <p:nvPr>
            <p:ph idx="8" type="subTitle"/>
          </p:nvPr>
        </p:nvSpPr>
        <p:spPr>
          <a:xfrm>
            <a:off x="7375050" y="1180750"/>
            <a:ext cx="3364800" cy="639900"/>
          </a:xfrm>
          <a:prstGeom prst="rect">
            <a:avLst/>
          </a:prstGeom>
        </p:spPr>
        <p:txBody>
          <a:bodyPr anchorCtr="0" anchor="t" bIns="0" lIns="0" spcFirstLastPara="1" rIns="0" wrap="square" tIns="0">
            <a:noAutofit/>
          </a:bodyPr>
          <a:lstStyle>
            <a:lvl1pPr lvl="0" algn="ctr">
              <a:spcBef>
                <a:spcPts val="640"/>
              </a:spcBef>
              <a:spcAft>
                <a:spcPts val="0"/>
              </a:spcAft>
              <a:buSzPts val="3200"/>
              <a:buNone/>
              <a:defRPr/>
            </a:lvl1pPr>
            <a:lvl2pPr lvl="1" algn="ctr">
              <a:spcBef>
                <a:spcPts val="560"/>
              </a:spcBef>
              <a:spcAft>
                <a:spcPts val="0"/>
              </a:spcAft>
              <a:buSzPts val="2200"/>
              <a:buNone/>
              <a:defRPr/>
            </a:lvl2pPr>
            <a:lvl3pPr lvl="2" algn="ctr">
              <a:spcBef>
                <a:spcPts val="480"/>
              </a:spcBef>
              <a:spcAft>
                <a:spcPts val="0"/>
              </a:spcAft>
              <a:buSzPts val="2200"/>
              <a:buNone/>
              <a:defRPr/>
            </a:lvl3pPr>
            <a:lvl4pPr lvl="3" algn="ctr">
              <a:spcBef>
                <a:spcPts val="400"/>
              </a:spcBef>
              <a:spcAft>
                <a:spcPts val="0"/>
              </a:spcAft>
              <a:buSzPts val="2200"/>
              <a:buNone/>
              <a:defRPr/>
            </a:lvl4pPr>
            <a:lvl5pPr lvl="4" algn="ctr">
              <a:spcBef>
                <a:spcPts val="400"/>
              </a:spcBef>
              <a:spcAft>
                <a:spcPts val="0"/>
              </a:spcAft>
              <a:buSzPts val="2200"/>
              <a:buNone/>
              <a:defRPr/>
            </a:lvl5pPr>
            <a:lvl6pPr lvl="5" algn="ctr">
              <a:spcBef>
                <a:spcPts val="400"/>
              </a:spcBef>
              <a:spcAft>
                <a:spcPts val="0"/>
              </a:spcAft>
              <a:buSzPts val="2200"/>
              <a:buNone/>
              <a:defRPr/>
            </a:lvl6pPr>
            <a:lvl7pPr lvl="6" algn="ctr">
              <a:spcBef>
                <a:spcPts val="400"/>
              </a:spcBef>
              <a:spcAft>
                <a:spcPts val="0"/>
              </a:spcAft>
              <a:buSzPts val="2200"/>
              <a:buNone/>
              <a:defRPr/>
            </a:lvl7pPr>
            <a:lvl8pPr lvl="7" algn="ctr">
              <a:spcBef>
                <a:spcPts val="400"/>
              </a:spcBef>
              <a:spcAft>
                <a:spcPts val="0"/>
              </a:spcAft>
              <a:buSzPts val="2200"/>
              <a:buNone/>
              <a:defRPr/>
            </a:lvl8pPr>
            <a:lvl9pPr lvl="8" algn="ctr">
              <a:spcBef>
                <a:spcPts val="400"/>
              </a:spcBef>
              <a:spcAft>
                <a:spcPts val="0"/>
              </a:spcAft>
              <a:buSzPts val="2200"/>
              <a:buNone/>
              <a:defRPr/>
            </a:lvl9pPr>
          </a:lstStyle>
          <a:p/>
        </p:txBody>
      </p:sp>
      <p:sp>
        <p:nvSpPr>
          <p:cNvPr id="40" name="Google Shape;40;p4"/>
          <p:cNvSpPr txBox="1"/>
          <p:nvPr>
            <p:ph idx="9" type="body"/>
          </p:nvPr>
        </p:nvSpPr>
        <p:spPr>
          <a:xfrm>
            <a:off x="7195350" y="2029325"/>
            <a:ext cx="3724200" cy="639900"/>
          </a:xfrm>
          <a:prstGeom prst="rect">
            <a:avLst/>
          </a:prstGeom>
        </p:spPr>
        <p:txBody>
          <a:bodyPr anchorCtr="0" anchor="t" bIns="0" lIns="0" spcFirstLastPara="1" rIns="0" wrap="square" tIns="0">
            <a:noAutofit/>
          </a:bodyPr>
          <a:lstStyle>
            <a:lvl1pPr indent="-368300" lvl="0" marL="457200" algn="ctr">
              <a:spcBef>
                <a:spcPts val="640"/>
              </a:spcBef>
              <a:spcAft>
                <a:spcPts val="0"/>
              </a:spcAft>
              <a:buSzPts val="2200"/>
              <a:buFont typeface="Inter"/>
              <a:buChar char="•"/>
              <a:defRPr sz="2200">
                <a:latin typeface="Inter"/>
                <a:ea typeface="Inter"/>
                <a:cs typeface="Inter"/>
                <a:sym typeface="Inter"/>
              </a:defRPr>
            </a:lvl1pPr>
            <a:lvl2pPr indent="-368300" lvl="1" marL="914400" algn="ctr">
              <a:spcBef>
                <a:spcPts val="560"/>
              </a:spcBef>
              <a:spcAft>
                <a:spcPts val="0"/>
              </a:spcAft>
              <a:buSzPts val="2200"/>
              <a:buChar char="–"/>
              <a:defRPr/>
            </a:lvl2pPr>
            <a:lvl3pPr indent="-368300" lvl="2" marL="1371600" algn="ctr">
              <a:spcBef>
                <a:spcPts val="480"/>
              </a:spcBef>
              <a:spcAft>
                <a:spcPts val="0"/>
              </a:spcAft>
              <a:buSzPts val="2200"/>
              <a:buChar char="•"/>
              <a:defRPr/>
            </a:lvl3pPr>
            <a:lvl4pPr indent="-368300" lvl="3" marL="1828800" algn="ctr">
              <a:spcBef>
                <a:spcPts val="400"/>
              </a:spcBef>
              <a:spcAft>
                <a:spcPts val="0"/>
              </a:spcAft>
              <a:buSzPts val="2200"/>
              <a:buChar char="–"/>
              <a:defRPr/>
            </a:lvl4pPr>
            <a:lvl5pPr indent="-368300" lvl="4" marL="2286000" algn="ctr">
              <a:spcBef>
                <a:spcPts val="400"/>
              </a:spcBef>
              <a:spcAft>
                <a:spcPts val="0"/>
              </a:spcAft>
              <a:buSzPts val="2200"/>
              <a:buChar char="»"/>
              <a:defRPr/>
            </a:lvl5pPr>
            <a:lvl6pPr indent="-368300" lvl="5" marL="2743200" algn="ctr">
              <a:spcBef>
                <a:spcPts val="400"/>
              </a:spcBef>
              <a:spcAft>
                <a:spcPts val="0"/>
              </a:spcAft>
              <a:buSzPts val="2200"/>
              <a:buChar char="•"/>
              <a:defRPr/>
            </a:lvl6pPr>
            <a:lvl7pPr indent="-368300" lvl="6" marL="3200400" algn="ctr">
              <a:spcBef>
                <a:spcPts val="400"/>
              </a:spcBef>
              <a:spcAft>
                <a:spcPts val="0"/>
              </a:spcAft>
              <a:buSzPts val="2200"/>
              <a:buChar char="•"/>
              <a:defRPr/>
            </a:lvl7pPr>
            <a:lvl8pPr indent="-368300" lvl="7" marL="3657600" algn="ctr">
              <a:spcBef>
                <a:spcPts val="400"/>
              </a:spcBef>
              <a:spcAft>
                <a:spcPts val="0"/>
              </a:spcAft>
              <a:buSzPts val="2200"/>
              <a:buChar char="•"/>
              <a:defRPr/>
            </a:lvl8pPr>
            <a:lvl9pPr indent="-368300" lvl="8" marL="4114800" algn="ctr">
              <a:spcBef>
                <a:spcPts val="400"/>
              </a:spcBef>
              <a:spcAft>
                <a:spcPts val="0"/>
              </a:spcAft>
              <a:buSzPts val="2200"/>
              <a:buChar char="•"/>
              <a:defRPr/>
            </a:lvl9pPr>
          </a:lstStyle>
          <a:p/>
        </p:txBody>
      </p:sp>
      <p:sp>
        <p:nvSpPr>
          <p:cNvPr id="41" name="Google Shape;41;p4"/>
          <p:cNvSpPr txBox="1"/>
          <p:nvPr>
            <p:ph idx="13" type="subTitle"/>
          </p:nvPr>
        </p:nvSpPr>
        <p:spPr>
          <a:xfrm>
            <a:off x="13064225" y="1180750"/>
            <a:ext cx="3364800" cy="639900"/>
          </a:xfrm>
          <a:prstGeom prst="rect">
            <a:avLst/>
          </a:prstGeom>
        </p:spPr>
        <p:txBody>
          <a:bodyPr anchorCtr="0" anchor="t" bIns="0" lIns="0" spcFirstLastPara="1" rIns="0" wrap="square" tIns="0">
            <a:noAutofit/>
          </a:bodyPr>
          <a:lstStyle>
            <a:lvl1pPr lvl="0" algn="ctr">
              <a:spcBef>
                <a:spcPts val="640"/>
              </a:spcBef>
              <a:spcAft>
                <a:spcPts val="0"/>
              </a:spcAft>
              <a:buSzPts val="3200"/>
              <a:buNone/>
              <a:defRPr/>
            </a:lvl1pPr>
            <a:lvl2pPr lvl="1" algn="ctr">
              <a:spcBef>
                <a:spcPts val="560"/>
              </a:spcBef>
              <a:spcAft>
                <a:spcPts val="0"/>
              </a:spcAft>
              <a:buSzPts val="2200"/>
              <a:buNone/>
              <a:defRPr/>
            </a:lvl2pPr>
            <a:lvl3pPr lvl="2" algn="ctr">
              <a:spcBef>
                <a:spcPts val="480"/>
              </a:spcBef>
              <a:spcAft>
                <a:spcPts val="0"/>
              </a:spcAft>
              <a:buSzPts val="2200"/>
              <a:buNone/>
              <a:defRPr/>
            </a:lvl3pPr>
            <a:lvl4pPr lvl="3" algn="ctr">
              <a:spcBef>
                <a:spcPts val="400"/>
              </a:spcBef>
              <a:spcAft>
                <a:spcPts val="0"/>
              </a:spcAft>
              <a:buSzPts val="2200"/>
              <a:buNone/>
              <a:defRPr/>
            </a:lvl4pPr>
            <a:lvl5pPr lvl="4" algn="ctr">
              <a:spcBef>
                <a:spcPts val="400"/>
              </a:spcBef>
              <a:spcAft>
                <a:spcPts val="0"/>
              </a:spcAft>
              <a:buSzPts val="2200"/>
              <a:buNone/>
              <a:defRPr/>
            </a:lvl5pPr>
            <a:lvl6pPr lvl="5" algn="ctr">
              <a:spcBef>
                <a:spcPts val="400"/>
              </a:spcBef>
              <a:spcAft>
                <a:spcPts val="0"/>
              </a:spcAft>
              <a:buSzPts val="2200"/>
              <a:buNone/>
              <a:defRPr/>
            </a:lvl6pPr>
            <a:lvl7pPr lvl="6" algn="ctr">
              <a:spcBef>
                <a:spcPts val="400"/>
              </a:spcBef>
              <a:spcAft>
                <a:spcPts val="0"/>
              </a:spcAft>
              <a:buSzPts val="2200"/>
              <a:buNone/>
              <a:defRPr/>
            </a:lvl7pPr>
            <a:lvl8pPr lvl="7" algn="ctr">
              <a:spcBef>
                <a:spcPts val="400"/>
              </a:spcBef>
              <a:spcAft>
                <a:spcPts val="0"/>
              </a:spcAft>
              <a:buSzPts val="2200"/>
              <a:buNone/>
              <a:defRPr/>
            </a:lvl8pPr>
            <a:lvl9pPr lvl="8" algn="ctr">
              <a:spcBef>
                <a:spcPts val="400"/>
              </a:spcBef>
              <a:spcAft>
                <a:spcPts val="0"/>
              </a:spcAft>
              <a:buSzPts val="2200"/>
              <a:buNone/>
              <a:defRPr/>
            </a:lvl9pPr>
          </a:lstStyle>
          <a:p/>
        </p:txBody>
      </p:sp>
      <p:sp>
        <p:nvSpPr>
          <p:cNvPr id="42" name="Google Shape;42;p4"/>
          <p:cNvSpPr txBox="1"/>
          <p:nvPr>
            <p:ph idx="14" type="body"/>
          </p:nvPr>
        </p:nvSpPr>
        <p:spPr>
          <a:xfrm>
            <a:off x="12884525" y="2029325"/>
            <a:ext cx="3724200" cy="639900"/>
          </a:xfrm>
          <a:prstGeom prst="rect">
            <a:avLst/>
          </a:prstGeom>
        </p:spPr>
        <p:txBody>
          <a:bodyPr anchorCtr="0" anchor="t" bIns="0" lIns="0" spcFirstLastPara="1" rIns="0" wrap="square" tIns="0">
            <a:noAutofit/>
          </a:bodyPr>
          <a:lstStyle>
            <a:lvl1pPr indent="-368300" lvl="0" marL="457200" algn="ctr">
              <a:spcBef>
                <a:spcPts val="640"/>
              </a:spcBef>
              <a:spcAft>
                <a:spcPts val="0"/>
              </a:spcAft>
              <a:buSzPts val="2200"/>
              <a:buFont typeface="Inter"/>
              <a:buChar char="•"/>
              <a:defRPr sz="2200">
                <a:latin typeface="Inter"/>
                <a:ea typeface="Inter"/>
                <a:cs typeface="Inter"/>
                <a:sym typeface="Inter"/>
              </a:defRPr>
            </a:lvl1pPr>
            <a:lvl2pPr indent="-368300" lvl="1" marL="914400" algn="ctr">
              <a:spcBef>
                <a:spcPts val="560"/>
              </a:spcBef>
              <a:spcAft>
                <a:spcPts val="0"/>
              </a:spcAft>
              <a:buSzPts val="2200"/>
              <a:buChar char="–"/>
              <a:defRPr/>
            </a:lvl2pPr>
            <a:lvl3pPr indent="-368300" lvl="2" marL="1371600" algn="ctr">
              <a:spcBef>
                <a:spcPts val="480"/>
              </a:spcBef>
              <a:spcAft>
                <a:spcPts val="0"/>
              </a:spcAft>
              <a:buSzPts val="2200"/>
              <a:buChar char="•"/>
              <a:defRPr/>
            </a:lvl3pPr>
            <a:lvl4pPr indent="-368300" lvl="3" marL="1828800" algn="ctr">
              <a:spcBef>
                <a:spcPts val="400"/>
              </a:spcBef>
              <a:spcAft>
                <a:spcPts val="0"/>
              </a:spcAft>
              <a:buSzPts val="2200"/>
              <a:buChar char="–"/>
              <a:defRPr/>
            </a:lvl4pPr>
            <a:lvl5pPr indent="-368300" lvl="4" marL="2286000" algn="ctr">
              <a:spcBef>
                <a:spcPts val="400"/>
              </a:spcBef>
              <a:spcAft>
                <a:spcPts val="0"/>
              </a:spcAft>
              <a:buSzPts val="2200"/>
              <a:buChar char="»"/>
              <a:defRPr/>
            </a:lvl5pPr>
            <a:lvl6pPr indent="-368300" lvl="5" marL="2743200" algn="ctr">
              <a:spcBef>
                <a:spcPts val="400"/>
              </a:spcBef>
              <a:spcAft>
                <a:spcPts val="0"/>
              </a:spcAft>
              <a:buSzPts val="2200"/>
              <a:buChar char="•"/>
              <a:defRPr/>
            </a:lvl6pPr>
            <a:lvl7pPr indent="-368300" lvl="6" marL="3200400" algn="ctr">
              <a:spcBef>
                <a:spcPts val="400"/>
              </a:spcBef>
              <a:spcAft>
                <a:spcPts val="0"/>
              </a:spcAft>
              <a:buSzPts val="2200"/>
              <a:buChar char="•"/>
              <a:defRPr/>
            </a:lvl7pPr>
            <a:lvl8pPr indent="-368300" lvl="7" marL="3657600" algn="ctr">
              <a:spcBef>
                <a:spcPts val="400"/>
              </a:spcBef>
              <a:spcAft>
                <a:spcPts val="0"/>
              </a:spcAft>
              <a:buSzPts val="2200"/>
              <a:buChar char="•"/>
              <a:defRPr/>
            </a:lvl8pPr>
            <a:lvl9pPr indent="-368300" lvl="8" marL="4114800" algn="ctr">
              <a:spcBef>
                <a:spcPts val="400"/>
              </a:spcBef>
              <a:spcAft>
                <a:spcPts val="0"/>
              </a:spcAft>
              <a:buSzPts val="2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43" name="Shape 43"/>
        <p:cNvGrpSpPr/>
        <p:nvPr/>
      </p:nvGrpSpPr>
      <p:grpSpPr>
        <a:xfrm>
          <a:off x="0" y="0"/>
          <a:ext cx="0" cy="0"/>
          <a:chOff x="0" y="0"/>
          <a:chExt cx="0" cy="0"/>
        </a:xfrm>
      </p:grpSpPr>
      <p:sp>
        <p:nvSpPr>
          <p:cNvPr id="44" name="Google Shape;44;p5"/>
          <p:cNvSpPr/>
          <p:nvPr>
            <p:ph idx="2" type="pic"/>
          </p:nvPr>
        </p:nvSpPr>
        <p:spPr>
          <a:xfrm>
            <a:off x="564100" y="753150"/>
            <a:ext cx="2313000" cy="2307000"/>
          </a:xfrm>
          <a:prstGeom prst="rect">
            <a:avLst/>
          </a:prstGeom>
          <a:noFill/>
          <a:ln>
            <a:noFill/>
          </a:ln>
        </p:spPr>
      </p:sp>
      <p:sp>
        <p:nvSpPr>
          <p:cNvPr id="45" name="Google Shape;45;p5"/>
          <p:cNvSpPr/>
          <p:nvPr>
            <p:ph idx="3" type="pic"/>
          </p:nvPr>
        </p:nvSpPr>
        <p:spPr>
          <a:xfrm>
            <a:off x="564100" y="3754600"/>
            <a:ext cx="2313000" cy="2307000"/>
          </a:xfrm>
          <a:prstGeom prst="rect">
            <a:avLst/>
          </a:prstGeom>
          <a:noFill/>
          <a:ln>
            <a:noFill/>
          </a:ln>
        </p:spPr>
      </p:sp>
      <p:sp>
        <p:nvSpPr>
          <p:cNvPr id="46" name="Google Shape;46;p5"/>
          <p:cNvSpPr/>
          <p:nvPr>
            <p:ph idx="4" type="pic"/>
          </p:nvPr>
        </p:nvSpPr>
        <p:spPr>
          <a:xfrm>
            <a:off x="564100" y="6759950"/>
            <a:ext cx="2313000" cy="2307000"/>
          </a:xfrm>
          <a:prstGeom prst="rect">
            <a:avLst/>
          </a:prstGeom>
          <a:noFill/>
          <a:ln>
            <a:noFill/>
          </a:ln>
        </p:spPr>
      </p:sp>
      <p:cxnSp>
        <p:nvCxnSpPr>
          <p:cNvPr id="47" name="Google Shape;47;p5"/>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cxnSp>
        <p:nvCxnSpPr>
          <p:cNvPr id="48" name="Google Shape;48;p5"/>
          <p:cNvCxnSpPr/>
          <p:nvPr/>
        </p:nvCxnSpPr>
        <p:spPr>
          <a:xfrm>
            <a:off x="3210598" y="1028700"/>
            <a:ext cx="2272500" cy="0"/>
          </a:xfrm>
          <a:prstGeom prst="straightConnector1">
            <a:avLst/>
          </a:prstGeom>
          <a:noFill/>
          <a:ln cap="flat" cmpd="sng" w="9525">
            <a:solidFill>
              <a:srgbClr val="FFFFFF"/>
            </a:solidFill>
            <a:prstDash val="solid"/>
            <a:round/>
            <a:headEnd len="sm" w="sm" type="none"/>
            <a:tailEnd len="sm" w="sm" type="none"/>
          </a:ln>
        </p:spPr>
      </p:cxnSp>
      <p:cxnSp>
        <p:nvCxnSpPr>
          <p:cNvPr id="49" name="Google Shape;49;p5"/>
          <p:cNvCxnSpPr/>
          <p:nvPr/>
        </p:nvCxnSpPr>
        <p:spPr>
          <a:xfrm>
            <a:off x="3210598" y="4036935"/>
            <a:ext cx="2272500" cy="0"/>
          </a:xfrm>
          <a:prstGeom prst="straightConnector1">
            <a:avLst/>
          </a:prstGeom>
          <a:noFill/>
          <a:ln cap="flat" cmpd="sng" w="9525">
            <a:solidFill>
              <a:srgbClr val="FFFFFF"/>
            </a:solidFill>
            <a:prstDash val="solid"/>
            <a:round/>
            <a:headEnd len="sm" w="sm" type="none"/>
            <a:tailEnd len="sm" w="sm" type="none"/>
          </a:ln>
        </p:spPr>
      </p:cxnSp>
      <p:cxnSp>
        <p:nvCxnSpPr>
          <p:cNvPr id="50" name="Google Shape;50;p5"/>
          <p:cNvCxnSpPr/>
          <p:nvPr/>
        </p:nvCxnSpPr>
        <p:spPr>
          <a:xfrm>
            <a:off x="3210598" y="7064537"/>
            <a:ext cx="2272500" cy="0"/>
          </a:xfrm>
          <a:prstGeom prst="straightConnector1">
            <a:avLst/>
          </a:prstGeom>
          <a:noFill/>
          <a:ln cap="flat" cmpd="sng" w="9525">
            <a:solidFill>
              <a:srgbClr val="FFFFFF"/>
            </a:solidFill>
            <a:prstDash val="solid"/>
            <a:round/>
            <a:headEnd len="sm" w="sm" type="none"/>
            <a:tailEnd len="sm" w="sm" type="none"/>
          </a:ln>
        </p:spPr>
      </p:cxnSp>
      <p:sp>
        <p:nvSpPr>
          <p:cNvPr id="51" name="Google Shape;51;p5"/>
          <p:cNvSpPr/>
          <p:nvPr/>
        </p:nvSpPr>
        <p:spPr>
          <a:xfrm>
            <a:off x="14810779" y="-3618810"/>
            <a:ext cx="15346573" cy="8229600"/>
          </a:xfrm>
          <a:custGeom>
            <a:rect b="b" l="l" r="r" t="t"/>
            <a:pathLst>
              <a:path extrusionOk="0" h="8229600" w="15346573">
                <a:moveTo>
                  <a:pt x="0" y="0"/>
                </a:moveTo>
                <a:lnTo>
                  <a:pt x="15346573" y="0"/>
                </a:lnTo>
                <a:lnTo>
                  <a:pt x="15346573" y="8229600"/>
                </a:lnTo>
                <a:lnTo>
                  <a:pt x="0" y="8229600"/>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5"/>
          <p:cNvSpPr/>
          <p:nvPr/>
        </p:nvSpPr>
        <p:spPr>
          <a:xfrm rot="344346">
            <a:off x="13717665" y="-1312123"/>
            <a:ext cx="4114851" cy="4114851"/>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5"/>
          <p:cNvSpPr txBox="1"/>
          <p:nvPr>
            <p:ph idx="1" type="subTitle"/>
          </p:nvPr>
        </p:nvSpPr>
        <p:spPr>
          <a:xfrm>
            <a:off x="5801400" y="6759850"/>
            <a:ext cx="3150000" cy="7281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54" name="Google Shape;54;p5"/>
          <p:cNvSpPr txBox="1"/>
          <p:nvPr>
            <p:ph idx="5" type="body"/>
          </p:nvPr>
        </p:nvSpPr>
        <p:spPr>
          <a:xfrm>
            <a:off x="5801400" y="7747250"/>
            <a:ext cx="3306000" cy="656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55" name="Google Shape;55;p5"/>
          <p:cNvSpPr txBox="1"/>
          <p:nvPr>
            <p:ph idx="6" type="subTitle"/>
          </p:nvPr>
        </p:nvSpPr>
        <p:spPr>
          <a:xfrm>
            <a:off x="5801400" y="3930475"/>
            <a:ext cx="3150000" cy="7281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56" name="Google Shape;56;p5"/>
          <p:cNvSpPr txBox="1"/>
          <p:nvPr>
            <p:ph idx="7" type="body"/>
          </p:nvPr>
        </p:nvSpPr>
        <p:spPr>
          <a:xfrm>
            <a:off x="5801400" y="4917875"/>
            <a:ext cx="3306000" cy="656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57" name="Google Shape;57;p5"/>
          <p:cNvSpPr txBox="1"/>
          <p:nvPr>
            <p:ph idx="8" type="subTitle"/>
          </p:nvPr>
        </p:nvSpPr>
        <p:spPr>
          <a:xfrm>
            <a:off x="5801400" y="731175"/>
            <a:ext cx="3150000" cy="7281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58" name="Google Shape;58;p5"/>
          <p:cNvSpPr txBox="1"/>
          <p:nvPr>
            <p:ph idx="9" type="body"/>
          </p:nvPr>
        </p:nvSpPr>
        <p:spPr>
          <a:xfrm>
            <a:off x="5801400" y="1718575"/>
            <a:ext cx="3306000" cy="656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59" name="Google Shape;59;p5"/>
          <p:cNvSpPr txBox="1"/>
          <p:nvPr>
            <p:ph idx="13" type="body"/>
          </p:nvPr>
        </p:nvSpPr>
        <p:spPr>
          <a:xfrm>
            <a:off x="10477325" y="5269825"/>
            <a:ext cx="7202400" cy="3887100"/>
          </a:xfrm>
          <a:prstGeom prst="rect">
            <a:avLst/>
          </a:prstGeom>
        </p:spPr>
        <p:txBody>
          <a:bodyPr anchorCtr="0" anchor="t" bIns="0" lIns="0" spcFirstLastPara="1" rIns="0" wrap="square" tIns="0">
            <a:noAutofit/>
          </a:bodyPr>
          <a:lstStyle>
            <a:lvl1pPr indent="-368300" lvl="0" marL="457200" algn="r">
              <a:spcBef>
                <a:spcPts val="640"/>
              </a:spcBef>
              <a:spcAft>
                <a:spcPts val="0"/>
              </a:spcAft>
              <a:buSzPts val="2200"/>
              <a:buFont typeface="Inter"/>
              <a:buChar char="•"/>
              <a:defRPr sz="2200">
                <a:latin typeface="Inter"/>
                <a:ea typeface="Inter"/>
                <a:cs typeface="Inter"/>
                <a:sym typeface="Inter"/>
              </a:defRPr>
            </a:lvl1pPr>
            <a:lvl2pPr indent="-368300" lvl="1" marL="914400" algn="r">
              <a:spcBef>
                <a:spcPts val="560"/>
              </a:spcBef>
              <a:spcAft>
                <a:spcPts val="0"/>
              </a:spcAft>
              <a:buSzPts val="2200"/>
              <a:buChar char="–"/>
              <a:defRPr/>
            </a:lvl2pPr>
            <a:lvl3pPr indent="-368300" lvl="2" marL="1371600" algn="r">
              <a:spcBef>
                <a:spcPts val="480"/>
              </a:spcBef>
              <a:spcAft>
                <a:spcPts val="0"/>
              </a:spcAft>
              <a:buSzPts val="2200"/>
              <a:buChar char="•"/>
              <a:defRPr/>
            </a:lvl3pPr>
            <a:lvl4pPr indent="-368300" lvl="3" marL="1828800" algn="r">
              <a:spcBef>
                <a:spcPts val="400"/>
              </a:spcBef>
              <a:spcAft>
                <a:spcPts val="0"/>
              </a:spcAft>
              <a:buSzPts val="2200"/>
              <a:buChar char="–"/>
              <a:defRPr/>
            </a:lvl4pPr>
            <a:lvl5pPr indent="-368300" lvl="4" marL="2286000" algn="r">
              <a:spcBef>
                <a:spcPts val="400"/>
              </a:spcBef>
              <a:spcAft>
                <a:spcPts val="0"/>
              </a:spcAft>
              <a:buSzPts val="2200"/>
              <a:buChar char="»"/>
              <a:defRPr/>
            </a:lvl5pPr>
            <a:lvl6pPr indent="-368300" lvl="5" marL="2743200" algn="r">
              <a:spcBef>
                <a:spcPts val="400"/>
              </a:spcBef>
              <a:spcAft>
                <a:spcPts val="0"/>
              </a:spcAft>
              <a:buSzPts val="2200"/>
              <a:buChar char="•"/>
              <a:defRPr/>
            </a:lvl6pPr>
            <a:lvl7pPr indent="-368300" lvl="6" marL="3200400" algn="r">
              <a:spcBef>
                <a:spcPts val="400"/>
              </a:spcBef>
              <a:spcAft>
                <a:spcPts val="0"/>
              </a:spcAft>
              <a:buSzPts val="2200"/>
              <a:buChar char="•"/>
              <a:defRPr/>
            </a:lvl7pPr>
            <a:lvl8pPr indent="-368300" lvl="7" marL="3657600" algn="r">
              <a:spcBef>
                <a:spcPts val="400"/>
              </a:spcBef>
              <a:spcAft>
                <a:spcPts val="0"/>
              </a:spcAft>
              <a:buSzPts val="2200"/>
              <a:buChar char="•"/>
              <a:defRPr/>
            </a:lvl8pPr>
            <a:lvl9pPr indent="-368300" lvl="8" marL="4114800" algn="r">
              <a:spcBef>
                <a:spcPts val="400"/>
              </a:spcBef>
              <a:spcAft>
                <a:spcPts val="0"/>
              </a:spcAft>
              <a:buSzPts val="2200"/>
              <a:buChar char="•"/>
              <a:defRPr/>
            </a:lvl9pPr>
          </a:lstStyle>
          <a:p/>
        </p:txBody>
      </p:sp>
      <p:sp>
        <p:nvSpPr>
          <p:cNvPr id="60" name="Google Shape;60;p5"/>
          <p:cNvSpPr txBox="1"/>
          <p:nvPr>
            <p:ph idx="14" type="subTitle"/>
          </p:nvPr>
        </p:nvSpPr>
        <p:spPr>
          <a:xfrm>
            <a:off x="10477325" y="3678375"/>
            <a:ext cx="7186200" cy="1378200"/>
          </a:xfrm>
          <a:prstGeom prst="rect">
            <a:avLst/>
          </a:prstGeom>
        </p:spPr>
        <p:txBody>
          <a:bodyPr anchorCtr="0" anchor="t" bIns="0" lIns="0" spcFirstLastPara="1" rIns="0" wrap="square" tIns="0">
            <a:noAutofit/>
          </a:bodyPr>
          <a:lstStyle>
            <a:lvl1pPr lvl="0" algn="r">
              <a:spcBef>
                <a:spcPts val="640"/>
              </a:spcBef>
              <a:spcAft>
                <a:spcPts val="0"/>
              </a:spcAft>
              <a:buSzPts val="7500"/>
              <a:buNone/>
              <a:defRPr sz="7500"/>
            </a:lvl1pPr>
            <a:lvl2pPr lvl="1" algn="r">
              <a:spcBef>
                <a:spcPts val="560"/>
              </a:spcBef>
              <a:spcAft>
                <a:spcPts val="0"/>
              </a:spcAft>
              <a:buSzPts val="7500"/>
              <a:buNone/>
              <a:defRPr sz="7500"/>
            </a:lvl2pPr>
            <a:lvl3pPr lvl="2" algn="r">
              <a:spcBef>
                <a:spcPts val="480"/>
              </a:spcBef>
              <a:spcAft>
                <a:spcPts val="0"/>
              </a:spcAft>
              <a:buSzPts val="7500"/>
              <a:buNone/>
              <a:defRPr sz="7500"/>
            </a:lvl3pPr>
            <a:lvl4pPr lvl="3" algn="r">
              <a:spcBef>
                <a:spcPts val="400"/>
              </a:spcBef>
              <a:spcAft>
                <a:spcPts val="0"/>
              </a:spcAft>
              <a:buSzPts val="7500"/>
              <a:buNone/>
              <a:defRPr sz="7500"/>
            </a:lvl4pPr>
            <a:lvl5pPr lvl="4" algn="r">
              <a:spcBef>
                <a:spcPts val="400"/>
              </a:spcBef>
              <a:spcAft>
                <a:spcPts val="0"/>
              </a:spcAft>
              <a:buSzPts val="7500"/>
              <a:buNone/>
              <a:defRPr sz="7500"/>
            </a:lvl5pPr>
            <a:lvl6pPr lvl="5" algn="r">
              <a:spcBef>
                <a:spcPts val="400"/>
              </a:spcBef>
              <a:spcAft>
                <a:spcPts val="0"/>
              </a:spcAft>
              <a:buSzPts val="7500"/>
              <a:buNone/>
              <a:defRPr sz="7500"/>
            </a:lvl6pPr>
            <a:lvl7pPr lvl="6" algn="r">
              <a:spcBef>
                <a:spcPts val="400"/>
              </a:spcBef>
              <a:spcAft>
                <a:spcPts val="0"/>
              </a:spcAft>
              <a:buSzPts val="7500"/>
              <a:buNone/>
              <a:defRPr sz="7500"/>
            </a:lvl7pPr>
            <a:lvl8pPr lvl="7" algn="r">
              <a:spcBef>
                <a:spcPts val="400"/>
              </a:spcBef>
              <a:spcAft>
                <a:spcPts val="0"/>
              </a:spcAft>
              <a:buSzPts val="7500"/>
              <a:buNone/>
              <a:defRPr sz="7500"/>
            </a:lvl8pPr>
            <a:lvl9pPr lvl="8" algn="r">
              <a:spcBef>
                <a:spcPts val="400"/>
              </a:spcBef>
              <a:spcAft>
                <a:spcPts val="0"/>
              </a:spcAft>
              <a:buSzPts val="7500"/>
              <a:buNone/>
              <a:defRPr sz="7500"/>
            </a:lvl9pPr>
          </a:lstStyle>
          <a:p/>
        </p:txBody>
      </p:sp>
      <p:sp>
        <p:nvSpPr>
          <p:cNvPr id="61" name="Google Shape;61;p5"/>
          <p:cNvSpPr txBox="1"/>
          <p:nvPr>
            <p:ph idx="15" type="subTitle"/>
          </p:nvPr>
        </p:nvSpPr>
        <p:spPr>
          <a:xfrm>
            <a:off x="17040000" y="9502750"/>
            <a:ext cx="885900" cy="508500"/>
          </a:xfrm>
          <a:prstGeom prst="rect">
            <a:avLst/>
          </a:prstGeom>
        </p:spPr>
        <p:txBody>
          <a:bodyPr anchorCtr="0" anchor="t" bIns="0" lIns="0" spcFirstLastPara="1" rIns="0" wrap="square" tIns="0">
            <a:noAutofit/>
          </a:bodyPr>
          <a:lstStyle>
            <a:lvl1pPr lvl="0" algn="r">
              <a:spcBef>
                <a:spcPts val="640"/>
              </a:spcBef>
              <a:spcAft>
                <a:spcPts val="0"/>
              </a:spcAft>
              <a:buSzPts val="2200"/>
              <a:buNone/>
              <a:defRPr sz="2200"/>
            </a:lvl1pPr>
            <a:lvl2pPr lvl="1" algn="r">
              <a:spcBef>
                <a:spcPts val="560"/>
              </a:spcBef>
              <a:spcAft>
                <a:spcPts val="0"/>
              </a:spcAft>
              <a:buSzPts val="2200"/>
              <a:buNone/>
              <a:defRPr/>
            </a:lvl2pPr>
            <a:lvl3pPr lvl="2" algn="r">
              <a:spcBef>
                <a:spcPts val="480"/>
              </a:spcBef>
              <a:spcAft>
                <a:spcPts val="0"/>
              </a:spcAft>
              <a:buSzPts val="2200"/>
              <a:buNone/>
              <a:defRPr/>
            </a:lvl3pPr>
            <a:lvl4pPr lvl="3" algn="r">
              <a:spcBef>
                <a:spcPts val="400"/>
              </a:spcBef>
              <a:spcAft>
                <a:spcPts val="0"/>
              </a:spcAft>
              <a:buSzPts val="2200"/>
              <a:buNone/>
              <a:defRPr/>
            </a:lvl4pPr>
            <a:lvl5pPr lvl="4" algn="r">
              <a:spcBef>
                <a:spcPts val="400"/>
              </a:spcBef>
              <a:spcAft>
                <a:spcPts val="0"/>
              </a:spcAft>
              <a:buSzPts val="2200"/>
              <a:buNone/>
              <a:defRPr/>
            </a:lvl5pPr>
            <a:lvl6pPr lvl="5" algn="r">
              <a:spcBef>
                <a:spcPts val="400"/>
              </a:spcBef>
              <a:spcAft>
                <a:spcPts val="0"/>
              </a:spcAft>
              <a:buSzPts val="2200"/>
              <a:buNone/>
              <a:defRPr/>
            </a:lvl6pPr>
            <a:lvl7pPr lvl="6" algn="r">
              <a:spcBef>
                <a:spcPts val="400"/>
              </a:spcBef>
              <a:spcAft>
                <a:spcPts val="0"/>
              </a:spcAft>
              <a:buSzPts val="2200"/>
              <a:buNone/>
              <a:defRPr/>
            </a:lvl7pPr>
            <a:lvl8pPr lvl="7" algn="r">
              <a:spcBef>
                <a:spcPts val="400"/>
              </a:spcBef>
              <a:spcAft>
                <a:spcPts val="0"/>
              </a:spcAft>
              <a:buSzPts val="2200"/>
              <a:buNone/>
              <a:defRPr/>
            </a:lvl8pPr>
            <a:lvl9pPr lvl="8" algn="r">
              <a:spcBef>
                <a:spcPts val="400"/>
              </a:spcBef>
              <a:spcAft>
                <a:spcPts val="0"/>
              </a:spcAft>
              <a:buSzPts val="2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62" name="Shape 62"/>
        <p:cNvGrpSpPr/>
        <p:nvPr/>
      </p:nvGrpSpPr>
      <p:grpSpPr>
        <a:xfrm>
          <a:off x="0" y="0"/>
          <a:ext cx="0" cy="0"/>
          <a:chOff x="0" y="0"/>
          <a:chExt cx="0" cy="0"/>
        </a:xfrm>
      </p:grpSpPr>
      <p:sp>
        <p:nvSpPr>
          <p:cNvPr id="63" name="Google Shape;63;p6"/>
          <p:cNvSpPr/>
          <p:nvPr>
            <p:ph idx="2" type="pic"/>
          </p:nvPr>
        </p:nvSpPr>
        <p:spPr>
          <a:xfrm>
            <a:off x="373925" y="2155850"/>
            <a:ext cx="17538900" cy="2185500"/>
          </a:xfrm>
          <a:prstGeom prst="rect">
            <a:avLst/>
          </a:prstGeom>
          <a:noFill/>
          <a:ln>
            <a:noFill/>
          </a:ln>
        </p:spPr>
      </p:sp>
      <p:sp>
        <p:nvSpPr>
          <p:cNvPr id="64" name="Google Shape;64;p6"/>
          <p:cNvSpPr/>
          <p:nvPr>
            <p:ph idx="3" type="pic"/>
          </p:nvPr>
        </p:nvSpPr>
        <p:spPr>
          <a:xfrm>
            <a:off x="374550" y="4641775"/>
            <a:ext cx="17538900" cy="2185500"/>
          </a:xfrm>
          <a:prstGeom prst="rect">
            <a:avLst/>
          </a:prstGeom>
          <a:noFill/>
          <a:ln>
            <a:noFill/>
          </a:ln>
        </p:spPr>
      </p:sp>
      <p:sp>
        <p:nvSpPr>
          <p:cNvPr id="65" name="Google Shape;65;p6"/>
          <p:cNvSpPr/>
          <p:nvPr>
            <p:ph idx="4" type="pic"/>
          </p:nvPr>
        </p:nvSpPr>
        <p:spPr>
          <a:xfrm>
            <a:off x="374550" y="7119775"/>
            <a:ext cx="17538900" cy="2185500"/>
          </a:xfrm>
          <a:prstGeom prst="rect">
            <a:avLst/>
          </a:prstGeom>
          <a:noFill/>
          <a:ln>
            <a:noFill/>
          </a:ln>
        </p:spPr>
      </p:sp>
      <p:cxnSp>
        <p:nvCxnSpPr>
          <p:cNvPr id="66" name="Google Shape;66;p6"/>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67" name="Google Shape;67;p6"/>
          <p:cNvSpPr txBox="1"/>
          <p:nvPr>
            <p:ph idx="1" type="subTitle"/>
          </p:nvPr>
        </p:nvSpPr>
        <p:spPr>
          <a:xfrm>
            <a:off x="17040000" y="9502750"/>
            <a:ext cx="885900" cy="508500"/>
          </a:xfrm>
          <a:prstGeom prst="rect">
            <a:avLst/>
          </a:prstGeom>
        </p:spPr>
        <p:txBody>
          <a:bodyPr anchorCtr="0" anchor="t" bIns="0" lIns="0" spcFirstLastPara="1" rIns="0" wrap="square" tIns="0">
            <a:noAutofit/>
          </a:bodyPr>
          <a:lstStyle>
            <a:lvl1pPr lvl="0" algn="r">
              <a:spcBef>
                <a:spcPts val="640"/>
              </a:spcBef>
              <a:spcAft>
                <a:spcPts val="0"/>
              </a:spcAft>
              <a:buSzPts val="2200"/>
              <a:buNone/>
              <a:defRPr sz="2200"/>
            </a:lvl1pPr>
            <a:lvl2pPr lvl="1" algn="r">
              <a:spcBef>
                <a:spcPts val="560"/>
              </a:spcBef>
              <a:spcAft>
                <a:spcPts val="0"/>
              </a:spcAft>
              <a:buSzPts val="2200"/>
              <a:buNone/>
              <a:defRPr/>
            </a:lvl2pPr>
            <a:lvl3pPr lvl="2" algn="r">
              <a:spcBef>
                <a:spcPts val="480"/>
              </a:spcBef>
              <a:spcAft>
                <a:spcPts val="0"/>
              </a:spcAft>
              <a:buSzPts val="2200"/>
              <a:buNone/>
              <a:defRPr/>
            </a:lvl3pPr>
            <a:lvl4pPr lvl="3" algn="r">
              <a:spcBef>
                <a:spcPts val="400"/>
              </a:spcBef>
              <a:spcAft>
                <a:spcPts val="0"/>
              </a:spcAft>
              <a:buSzPts val="2200"/>
              <a:buNone/>
              <a:defRPr/>
            </a:lvl4pPr>
            <a:lvl5pPr lvl="4" algn="r">
              <a:spcBef>
                <a:spcPts val="400"/>
              </a:spcBef>
              <a:spcAft>
                <a:spcPts val="0"/>
              </a:spcAft>
              <a:buSzPts val="2200"/>
              <a:buNone/>
              <a:defRPr/>
            </a:lvl5pPr>
            <a:lvl6pPr lvl="5" algn="r">
              <a:spcBef>
                <a:spcPts val="400"/>
              </a:spcBef>
              <a:spcAft>
                <a:spcPts val="0"/>
              </a:spcAft>
              <a:buSzPts val="2200"/>
              <a:buNone/>
              <a:defRPr/>
            </a:lvl6pPr>
            <a:lvl7pPr lvl="6" algn="r">
              <a:spcBef>
                <a:spcPts val="400"/>
              </a:spcBef>
              <a:spcAft>
                <a:spcPts val="0"/>
              </a:spcAft>
              <a:buSzPts val="2200"/>
              <a:buNone/>
              <a:defRPr/>
            </a:lvl7pPr>
            <a:lvl8pPr lvl="7" algn="r">
              <a:spcBef>
                <a:spcPts val="400"/>
              </a:spcBef>
              <a:spcAft>
                <a:spcPts val="0"/>
              </a:spcAft>
              <a:buSzPts val="2200"/>
              <a:buNone/>
              <a:defRPr/>
            </a:lvl8pPr>
            <a:lvl9pPr lvl="8" algn="r">
              <a:spcBef>
                <a:spcPts val="400"/>
              </a:spcBef>
              <a:spcAft>
                <a:spcPts val="0"/>
              </a:spcAft>
              <a:buSzPts val="2200"/>
              <a:buNone/>
              <a:defRPr/>
            </a:lvl9pPr>
          </a:lstStyle>
          <a:p/>
        </p:txBody>
      </p:sp>
      <p:sp>
        <p:nvSpPr>
          <p:cNvPr id="68" name="Google Shape;68;p6"/>
          <p:cNvSpPr txBox="1"/>
          <p:nvPr>
            <p:ph idx="5" type="body"/>
          </p:nvPr>
        </p:nvSpPr>
        <p:spPr>
          <a:xfrm>
            <a:off x="374550" y="1417525"/>
            <a:ext cx="96144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69" name="Google Shape;69;p6"/>
          <p:cNvSpPr txBox="1"/>
          <p:nvPr>
            <p:ph type="title"/>
          </p:nvPr>
        </p:nvSpPr>
        <p:spPr>
          <a:xfrm>
            <a:off x="344550" y="252675"/>
            <a:ext cx="11255100" cy="1050000"/>
          </a:xfrm>
          <a:prstGeom prst="rect">
            <a:avLst/>
          </a:prstGeom>
        </p:spPr>
        <p:txBody>
          <a:bodyPr anchorCtr="0" anchor="t" bIns="0" lIns="0" spcFirstLastPara="1" rIns="0" wrap="square" tIns="0">
            <a:noAutofit/>
          </a:bodyPr>
          <a:lstStyle>
            <a:lvl1pPr lvl="0">
              <a:spcBef>
                <a:spcPts val="0"/>
              </a:spcBef>
              <a:spcAft>
                <a:spcPts val="0"/>
              </a:spcAft>
              <a:buSzPts val="7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70" name="Shape 70"/>
        <p:cNvGrpSpPr/>
        <p:nvPr/>
      </p:nvGrpSpPr>
      <p:grpSpPr>
        <a:xfrm>
          <a:off x="0" y="0"/>
          <a:ext cx="0" cy="0"/>
          <a:chOff x="0" y="0"/>
          <a:chExt cx="0" cy="0"/>
        </a:xfrm>
      </p:grpSpPr>
      <p:sp>
        <p:nvSpPr>
          <p:cNvPr id="71" name="Google Shape;71;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7"/>
          <p:cNvCxnSpPr/>
          <p:nvPr/>
        </p:nvCxnSpPr>
        <p:spPr>
          <a:xfrm>
            <a:off x="6082561" y="4384692"/>
            <a:ext cx="6492300" cy="0"/>
          </a:xfrm>
          <a:prstGeom prst="straightConnector1">
            <a:avLst/>
          </a:prstGeom>
          <a:noFill/>
          <a:ln cap="flat" cmpd="sng" w="9525">
            <a:solidFill>
              <a:srgbClr val="FFFFFF"/>
            </a:solidFill>
            <a:prstDash val="solid"/>
            <a:round/>
            <a:headEnd len="sm" w="sm" type="none"/>
            <a:tailEnd len="sm" w="sm" type="none"/>
          </a:ln>
        </p:spPr>
      </p:cxnSp>
      <p:cxnSp>
        <p:nvCxnSpPr>
          <p:cNvPr id="73" name="Google Shape;73;p7"/>
          <p:cNvCxnSpPr/>
          <p:nvPr/>
        </p:nvCxnSpPr>
        <p:spPr>
          <a:xfrm>
            <a:off x="6082561" y="6257949"/>
            <a:ext cx="6492300" cy="0"/>
          </a:xfrm>
          <a:prstGeom prst="straightConnector1">
            <a:avLst/>
          </a:prstGeom>
          <a:noFill/>
          <a:ln cap="flat" cmpd="sng" w="9525">
            <a:solidFill>
              <a:srgbClr val="FFFFFF"/>
            </a:solidFill>
            <a:prstDash val="solid"/>
            <a:round/>
            <a:headEnd len="sm" w="sm" type="none"/>
            <a:tailEnd len="sm" w="sm" type="none"/>
          </a:ln>
        </p:spPr>
      </p:cxnSp>
      <p:cxnSp>
        <p:nvCxnSpPr>
          <p:cNvPr id="74" name="Google Shape;74;p7"/>
          <p:cNvCxnSpPr/>
          <p:nvPr/>
        </p:nvCxnSpPr>
        <p:spPr>
          <a:xfrm>
            <a:off x="6082561" y="8131206"/>
            <a:ext cx="6492300" cy="0"/>
          </a:xfrm>
          <a:prstGeom prst="straightConnector1">
            <a:avLst/>
          </a:prstGeom>
          <a:noFill/>
          <a:ln cap="flat" cmpd="sng" w="9525">
            <a:solidFill>
              <a:srgbClr val="FFFFFF"/>
            </a:solidFill>
            <a:prstDash val="solid"/>
            <a:round/>
            <a:headEnd len="sm" w="sm" type="none"/>
            <a:tailEnd len="sm" w="sm" type="none"/>
          </a:ln>
        </p:spPr>
      </p:cxnSp>
      <p:cxnSp>
        <p:nvCxnSpPr>
          <p:cNvPr id="75" name="Google Shape;75;p7"/>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76" name="Google Shape;76;p7"/>
          <p:cNvSpPr/>
          <p:nvPr/>
        </p:nvSpPr>
        <p:spPr>
          <a:xfrm>
            <a:off x="14469108" y="-166584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7"/>
          <p:cNvSpPr txBox="1"/>
          <p:nvPr>
            <p:ph idx="1" type="subTitle"/>
          </p:nvPr>
        </p:nvSpPr>
        <p:spPr>
          <a:xfrm>
            <a:off x="796200" y="7946650"/>
            <a:ext cx="44586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78" name="Google Shape;78;p7"/>
          <p:cNvSpPr txBox="1"/>
          <p:nvPr>
            <p:ph idx="2" type="body"/>
          </p:nvPr>
        </p:nvSpPr>
        <p:spPr>
          <a:xfrm>
            <a:off x="796200" y="9111525"/>
            <a:ext cx="46356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79" name="Google Shape;79;p7"/>
          <p:cNvSpPr txBox="1"/>
          <p:nvPr>
            <p:ph idx="3" type="subTitle"/>
          </p:nvPr>
        </p:nvSpPr>
        <p:spPr>
          <a:xfrm>
            <a:off x="796200" y="6083225"/>
            <a:ext cx="44586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80" name="Google Shape;80;p7"/>
          <p:cNvSpPr txBox="1"/>
          <p:nvPr>
            <p:ph idx="4" type="body"/>
          </p:nvPr>
        </p:nvSpPr>
        <p:spPr>
          <a:xfrm>
            <a:off x="796200" y="7248100"/>
            <a:ext cx="46356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81" name="Google Shape;81;p7"/>
          <p:cNvSpPr txBox="1"/>
          <p:nvPr>
            <p:ph idx="5" type="subTitle"/>
          </p:nvPr>
        </p:nvSpPr>
        <p:spPr>
          <a:xfrm>
            <a:off x="796250" y="4173838"/>
            <a:ext cx="44586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82" name="Google Shape;82;p7"/>
          <p:cNvSpPr txBox="1"/>
          <p:nvPr>
            <p:ph idx="6" type="body"/>
          </p:nvPr>
        </p:nvSpPr>
        <p:spPr>
          <a:xfrm>
            <a:off x="796250" y="5338713"/>
            <a:ext cx="46356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83" name="Google Shape;83;p7"/>
          <p:cNvSpPr txBox="1"/>
          <p:nvPr>
            <p:ph idx="7" type="body"/>
          </p:nvPr>
        </p:nvSpPr>
        <p:spPr>
          <a:xfrm>
            <a:off x="13174575" y="4264450"/>
            <a:ext cx="4428600" cy="902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84" name="Google Shape;84;p7"/>
          <p:cNvSpPr txBox="1"/>
          <p:nvPr>
            <p:ph idx="8" type="body"/>
          </p:nvPr>
        </p:nvSpPr>
        <p:spPr>
          <a:xfrm>
            <a:off x="13174575" y="6087713"/>
            <a:ext cx="4428600" cy="902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85" name="Google Shape;85;p7"/>
          <p:cNvSpPr txBox="1"/>
          <p:nvPr>
            <p:ph idx="9" type="body"/>
          </p:nvPr>
        </p:nvSpPr>
        <p:spPr>
          <a:xfrm>
            <a:off x="13174575" y="8070488"/>
            <a:ext cx="4428600" cy="902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86" name="Google Shape;86;p7"/>
          <p:cNvSpPr txBox="1"/>
          <p:nvPr>
            <p:ph idx="13" type="subTitle"/>
          </p:nvPr>
        </p:nvSpPr>
        <p:spPr>
          <a:xfrm>
            <a:off x="17040000" y="9502750"/>
            <a:ext cx="885900" cy="508500"/>
          </a:xfrm>
          <a:prstGeom prst="rect">
            <a:avLst/>
          </a:prstGeom>
        </p:spPr>
        <p:txBody>
          <a:bodyPr anchorCtr="0" anchor="t" bIns="0" lIns="0" spcFirstLastPara="1" rIns="0" wrap="square" tIns="0">
            <a:noAutofit/>
          </a:bodyPr>
          <a:lstStyle>
            <a:lvl1pPr lvl="0" algn="r">
              <a:spcBef>
                <a:spcPts val="640"/>
              </a:spcBef>
              <a:spcAft>
                <a:spcPts val="0"/>
              </a:spcAft>
              <a:buSzPts val="2200"/>
              <a:buNone/>
              <a:defRPr sz="2200"/>
            </a:lvl1pPr>
            <a:lvl2pPr lvl="1" algn="r">
              <a:spcBef>
                <a:spcPts val="560"/>
              </a:spcBef>
              <a:spcAft>
                <a:spcPts val="0"/>
              </a:spcAft>
              <a:buSzPts val="2200"/>
              <a:buNone/>
              <a:defRPr/>
            </a:lvl2pPr>
            <a:lvl3pPr lvl="2" algn="r">
              <a:spcBef>
                <a:spcPts val="480"/>
              </a:spcBef>
              <a:spcAft>
                <a:spcPts val="0"/>
              </a:spcAft>
              <a:buSzPts val="2200"/>
              <a:buNone/>
              <a:defRPr/>
            </a:lvl3pPr>
            <a:lvl4pPr lvl="3" algn="r">
              <a:spcBef>
                <a:spcPts val="400"/>
              </a:spcBef>
              <a:spcAft>
                <a:spcPts val="0"/>
              </a:spcAft>
              <a:buSzPts val="2200"/>
              <a:buNone/>
              <a:defRPr/>
            </a:lvl4pPr>
            <a:lvl5pPr lvl="4" algn="r">
              <a:spcBef>
                <a:spcPts val="400"/>
              </a:spcBef>
              <a:spcAft>
                <a:spcPts val="0"/>
              </a:spcAft>
              <a:buSzPts val="2200"/>
              <a:buNone/>
              <a:defRPr/>
            </a:lvl5pPr>
            <a:lvl6pPr lvl="5" algn="r">
              <a:spcBef>
                <a:spcPts val="400"/>
              </a:spcBef>
              <a:spcAft>
                <a:spcPts val="0"/>
              </a:spcAft>
              <a:buSzPts val="2200"/>
              <a:buNone/>
              <a:defRPr/>
            </a:lvl6pPr>
            <a:lvl7pPr lvl="6" algn="r">
              <a:spcBef>
                <a:spcPts val="400"/>
              </a:spcBef>
              <a:spcAft>
                <a:spcPts val="0"/>
              </a:spcAft>
              <a:buSzPts val="2200"/>
              <a:buNone/>
              <a:defRPr/>
            </a:lvl7pPr>
            <a:lvl8pPr lvl="7" algn="r">
              <a:spcBef>
                <a:spcPts val="400"/>
              </a:spcBef>
              <a:spcAft>
                <a:spcPts val="0"/>
              </a:spcAft>
              <a:buSzPts val="2200"/>
              <a:buNone/>
              <a:defRPr/>
            </a:lvl8pPr>
            <a:lvl9pPr lvl="8" algn="r">
              <a:spcBef>
                <a:spcPts val="400"/>
              </a:spcBef>
              <a:spcAft>
                <a:spcPts val="0"/>
              </a:spcAft>
              <a:buSzPts val="2200"/>
              <a:buNone/>
              <a:defRPr/>
            </a:lvl9pPr>
          </a:lstStyle>
          <a:p/>
        </p:txBody>
      </p:sp>
      <p:sp>
        <p:nvSpPr>
          <p:cNvPr id="87" name="Google Shape;87;p7"/>
          <p:cNvSpPr txBox="1"/>
          <p:nvPr>
            <p:ph type="title"/>
          </p:nvPr>
        </p:nvSpPr>
        <p:spPr>
          <a:xfrm>
            <a:off x="796200" y="800000"/>
            <a:ext cx="8892300" cy="2439300"/>
          </a:xfrm>
          <a:prstGeom prst="rect">
            <a:avLst/>
          </a:prstGeom>
        </p:spPr>
        <p:txBody>
          <a:bodyPr anchorCtr="0" anchor="t" bIns="0" lIns="0" spcFirstLastPara="1" rIns="0" wrap="square" tIns="0">
            <a:noAutofit/>
          </a:bodyPr>
          <a:lstStyle>
            <a:lvl1pPr lvl="0">
              <a:spcBef>
                <a:spcPts val="0"/>
              </a:spcBef>
              <a:spcAft>
                <a:spcPts val="0"/>
              </a:spcAft>
              <a:buSzPts val="7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88" name="Shape 88"/>
        <p:cNvGrpSpPr/>
        <p:nvPr/>
      </p:nvGrpSpPr>
      <p:grpSpPr>
        <a:xfrm>
          <a:off x="0" y="0"/>
          <a:ext cx="0" cy="0"/>
          <a:chOff x="0" y="0"/>
          <a:chExt cx="0" cy="0"/>
        </a:xfrm>
      </p:grpSpPr>
      <p:sp>
        <p:nvSpPr>
          <p:cNvPr id="89" name="Google Shape;89;p8"/>
          <p:cNvSpPr/>
          <p:nvPr/>
        </p:nvSpPr>
        <p:spPr>
          <a:xfrm>
            <a:off x="-921631"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8"/>
          <p:cNvSpPr/>
          <p:nvPr/>
        </p:nvSpPr>
        <p:spPr>
          <a:xfrm>
            <a:off x="8909245"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8"/>
          <p:cNvSpPr txBox="1"/>
          <p:nvPr>
            <p:ph type="title"/>
          </p:nvPr>
        </p:nvSpPr>
        <p:spPr>
          <a:xfrm>
            <a:off x="235200" y="8406800"/>
            <a:ext cx="17817600" cy="1608000"/>
          </a:xfrm>
          <a:prstGeom prst="rect">
            <a:avLst/>
          </a:prstGeom>
        </p:spPr>
        <p:txBody>
          <a:bodyPr anchorCtr="0" anchor="t" bIns="0" lIns="0" spcFirstLastPara="1" rIns="0" wrap="square" tIns="0">
            <a:noAutofit/>
          </a:bodyPr>
          <a:lstStyle>
            <a:lvl1pPr lvl="0" algn="ctr">
              <a:spcBef>
                <a:spcPts val="0"/>
              </a:spcBef>
              <a:spcAft>
                <a:spcPts val="0"/>
              </a:spcAft>
              <a:buSzPts val="12000"/>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8"/>
          <p:cNvSpPr txBox="1"/>
          <p:nvPr>
            <p:ph idx="2" type="title"/>
          </p:nvPr>
        </p:nvSpPr>
        <p:spPr>
          <a:xfrm>
            <a:off x="235200" y="6672425"/>
            <a:ext cx="17817600" cy="1608000"/>
          </a:xfrm>
          <a:prstGeom prst="rect">
            <a:avLst/>
          </a:prstGeom>
        </p:spPr>
        <p:txBody>
          <a:bodyPr anchorCtr="0" anchor="t" bIns="0" lIns="0" spcFirstLastPara="1" rIns="0" wrap="square" tIns="0">
            <a:noAutofit/>
          </a:bodyPr>
          <a:lstStyle>
            <a:lvl1pPr lvl="0" algn="ctr">
              <a:spcBef>
                <a:spcPts val="0"/>
              </a:spcBef>
              <a:spcAft>
                <a:spcPts val="0"/>
              </a:spcAft>
              <a:buClr>
                <a:srgbClr val="BFD2E2"/>
              </a:buClr>
              <a:buSzPts val="12000"/>
              <a:buNone/>
              <a:defRPr sz="12000">
                <a:solidFill>
                  <a:srgbClr val="BFD2E2"/>
                </a:solidFill>
              </a:defRPr>
            </a:lvl1pPr>
            <a:lvl2pPr lvl="1">
              <a:spcBef>
                <a:spcPts val="0"/>
              </a:spcBef>
              <a:spcAft>
                <a:spcPts val="0"/>
              </a:spcAft>
              <a:buClr>
                <a:srgbClr val="BFD2E2"/>
              </a:buClr>
              <a:buSzPts val="1400"/>
              <a:buNone/>
              <a:defRPr>
                <a:solidFill>
                  <a:srgbClr val="BFD2E2"/>
                </a:solidFill>
              </a:defRPr>
            </a:lvl2pPr>
            <a:lvl3pPr lvl="2">
              <a:spcBef>
                <a:spcPts val="0"/>
              </a:spcBef>
              <a:spcAft>
                <a:spcPts val="0"/>
              </a:spcAft>
              <a:buClr>
                <a:srgbClr val="BFD2E2"/>
              </a:buClr>
              <a:buSzPts val="1400"/>
              <a:buNone/>
              <a:defRPr>
                <a:solidFill>
                  <a:srgbClr val="BFD2E2"/>
                </a:solidFill>
              </a:defRPr>
            </a:lvl3pPr>
            <a:lvl4pPr lvl="3">
              <a:spcBef>
                <a:spcPts val="0"/>
              </a:spcBef>
              <a:spcAft>
                <a:spcPts val="0"/>
              </a:spcAft>
              <a:buClr>
                <a:srgbClr val="BFD2E2"/>
              </a:buClr>
              <a:buSzPts val="1400"/>
              <a:buNone/>
              <a:defRPr>
                <a:solidFill>
                  <a:srgbClr val="BFD2E2"/>
                </a:solidFill>
              </a:defRPr>
            </a:lvl4pPr>
            <a:lvl5pPr lvl="4">
              <a:spcBef>
                <a:spcPts val="0"/>
              </a:spcBef>
              <a:spcAft>
                <a:spcPts val="0"/>
              </a:spcAft>
              <a:buClr>
                <a:srgbClr val="BFD2E2"/>
              </a:buClr>
              <a:buSzPts val="1400"/>
              <a:buNone/>
              <a:defRPr>
                <a:solidFill>
                  <a:srgbClr val="BFD2E2"/>
                </a:solidFill>
              </a:defRPr>
            </a:lvl5pPr>
            <a:lvl6pPr lvl="5">
              <a:spcBef>
                <a:spcPts val="0"/>
              </a:spcBef>
              <a:spcAft>
                <a:spcPts val="0"/>
              </a:spcAft>
              <a:buClr>
                <a:srgbClr val="BFD2E2"/>
              </a:buClr>
              <a:buSzPts val="1400"/>
              <a:buNone/>
              <a:defRPr>
                <a:solidFill>
                  <a:srgbClr val="BFD2E2"/>
                </a:solidFill>
              </a:defRPr>
            </a:lvl6pPr>
            <a:lvl7pPr lvl="6">
              <a:spcBef>
                <a:spcPts val="0"/>
              </a:spcBef>
              <a:spcAft>
                <a:spcPts val="0"/>
              </a:spcAft>
              <a:buClr>
                <a:srgbClr val="BFD2E2"/>
              </a:buClr>
              <a:buSzPts val="1400"/>
              <a:buNone/>
              <a:defRPr>
                <a:solidFill>
                  <a:srgbClr val="BFD2E2"/>
                </a:solidFill>
              </a:defRPr>
            </a:lvl7pPr>
            <a:lvl8pPr lvl="7">
              <a:spcBef>
                <a:spcPts val="0"/>
              </a:spcBef>
              <a:spcAft>
                <a:spcPts val="0"/>
              </a:spcAft>
              <a:buClr>
                <a:srgbClr val="BFD2E2"/>
              </a:buClr>
              <a:buSzPts val="1400"/>
              <a:buNone/>
              <a:defRPr>
                <a:solidFill>
                  <a:srgbClr val="BFD2E2"/>
                </a:solidFill>
              </a:defRPr>
            </a:lvl8pPr>
            <a:lvl9pPr lvl="8">
              <a:spcBef>
                <a:spcPts val="0"/>
              </a:spcBef>
              <a:spcAft>
                <a:spcPts val="0"/>
              </a:spcAft>
              <a:buClr>
                <a:srgbClr val="BFD2E2"/>
              </a:buClr>
              <a:buSzPts val="1400"/>
              <a:buNone/>
              <a:defRPr>
                <a:solidFill>
                  <a:srgbClr val="BFD2E2"/>
                </a:solidFill>
              </a:defRPr>
            </a:lvl9pPr>
          </a:lstStyle>
          <a:p/>
        </p:txBody>
      </p:sp>
      <p:sp>
        <p:nvSpPr>
          <p:cNvPr id="93" name="Google Shape;93;p8"/>
          <p:cNvSpPr txBox="1"/>
          <p:nvPr>
            <p:ph idx="3" type="title"/>
          </p:nvPr>
        </p:nvSpPr>
        <p:spPr>
          <a:xfrm>
            <a:off x="235200" y="4938050"/>
            <a:ext cx="17817600" cy="1608000"/>
          </a:xfrm>
          <a:prstGeom prst="rect">
            <a:avLst/>
          </a:prstGeom>
        </p:spPr>
        <p:txBody>
          <a:bodyPr anchorCtr="0" anchor="t" bIns="0" lIns="0" spcFirstLastPara="1" rIns="0" wrap="square" tIns="0">
            <a:noAutofit/>
          </a:bodyPr>
          <a:lstStyle>
            <a:lvl1pPr lvl="0" algn="ctr">
              <a:spcBef>
                <a:spcPts val="0"/>
              </a:spcBef>
              <a:spcAft>
                <a:spcPts val="0"/>
              </a:spcAft>
              <a:buClr>
                <a:srgbClr val="BFD2E2"/>
              </a:buClr>
              <a:buSzPts val="12000"/>
              <a:buNone/>
              <a:defRPr sz="12000">
                <a:solidFill>
                  <a:srgbClr val="BFD2E2"/>
                </a:solidFill>
              </a:defRPr>
            </a:lvl1pPr>
            <a:lvl2pPr lvl="1">
              <a:spcBef>
                <a:spcPts val="0"/>
              </a:spcBef>
              <a:spcAft>
                <a:spcPts val="0"/>
              </a:spcAft>
              <a:buClr>
                <a:srgbClr val="BFD2E2"/>
              </a:buClr>
              <a:buSzPts val="1400"/>
              <a:buNone/>
              <a:defRPr>
                <a:solidFill>
                  <a:srgbClr val="BFD2E2"/>
                </a:solidFill>
              </a:defRPr>
            </a:lvl2pPr>
            <a:lvl3pPr lvl="2">
              <a:spcBef>
                <a:spcPts val="0"/>
              </a:spcBef>
              <a:spcAft>
                <a:spcPts val="0"/>
              </a:spcAft>
              <a:buClr>
                <a:srgbClr val="BFD2E2"/>
              </a:buClr>
              <a:buSzPts val="1400"/>
              <a:buNone/>
              <a:defRPr>
                <a:solidFill>
                  <a:srgbClr val="BFD2E2"/>
                </a:solidFill>
              </a:defRPr>
            </a:lvl3pPr>
            <a:lvl4pPr lvl="3">
              <a:spcBef>
                <a:spcPts val="0"/>
              </a:spcBef>
              <a:spcAft>
                <a:spcPts val="0"/>
              </a:spcAft>
              <a:buClr>
                <a:srgbClr val="BFD2E2"/>
              </a:buClr>
              <a:buSzPts val="1400"/>
              <a:buNone/>
              <a:defRPr>
                <a:solidFill>
                  <a:srgbClr val="BFD2E2"/>
                </a:solidFill>
              </a:defRPr>
            </a:lvl4pPr>
            <a:lvl5pPr lvl="4">
              <a:spcBef>
                <a:spcPts val="0"/>
              </a:spcBef>
              <a:spcAft>
                <a:spcPts val="0"/>
              </a:spcAft>
              <a:buClr>
                <a:srgbClr val="BFD2E2"/>
              </a:buClr>
              <a:buSzPts val="1400"/>
              <a:buNone/>
              <a:defRPr>
                <a:solidFill>
                  <a:srgbClr val="BFD2E2"/>
                </a:solidFill>
              </a:defRPr>
            </a:lvl5pPr>
            <a:lvl6pPr lvl="5">
              <a:spcBef>
                <a:spcPts val="0"/>
              </a:spcBef>
              <a:spcAft>
                <a:spcPts val="0"/>
              </a:spcAft>
              <a:buClr>
                <a:srgbClr val="BFD2E2"/>
              </a:buClr>
              <a:buSzPts val="1400"/>
              <a:buNone/>
              <a:defRPr>
                <a:solidFill>
                  <a:srgbClr val="BFD2E2"/>
                </a:solidFill>
              </a:defRPr>
            </a:lvl6pPr>
            <a:lvl7pPr lvl="6">
              <a:spcBef>
                <a:spcPts val="0"/>
              </a:spcBef>
              <a:spcAft>
                <a:spcPts val="0"/>
              </a:spcAft>
              <a:buClr>
                <a:srgbClr val="BFD2E2"/>
              </a:buClr>
              <a:buSzPts val="1400"/>
              <a:buNone/>
              <a:defRPr>
                <a:solidFill>
                  <a:srgbClr val="BFD2E2"/>
                </a:solidFill>
              </a:defRPr>
            </a:lvl7pPr>
            <a:lvl8pPr lvl="7">
              <a:spcBef>
                <a:spcPts val="0"/>
              </a:spcBef>
              <a:spcAft>
                <a:spcPts val="0"/>
              </a:spcAft>
              <a:buClr>
                <a:srgbClr val="BFD2E2"/>
              </a:buClr>
              <a:buSzPts val="1400"/>
              <a:buNone/>
              <a:defRPr>
                <a:solidFill>
                  <a:srgbClr val="BFD2E2"/>
                </a:solidFill>
              </a:defRPr>
            </a:lvl8pPr>
            <a:lvl9pPr lvl="8">
              <a:spcBef>
                <a:spcPts val="0"/>
              </a:spcBef>
              <a:spcAft>
                <a:spcPts val="0"/>
              </a:spcAft>
              <a:buClr>
                <a:srgbClr val="BFD2E2"/>
              </a:buClr>
              <a:buSzPts val="1400"/>
              <a:buNone/>
              <a:defRPr>
                <a:solidFill>
                  <a:srgbClr val="BFD2E2"/>
                </a:solidFill>
              </a:defRPr>
            </a:lvl9pPr>
          </a:lstStyle>
          <a:p/>
        </p:txBody>
      </p:sp>
      <p:sp>
        <p:nvSpPr>
          <p:cNvPr id="94" name="Google Shape;94;p8"/>
          <p:cNvSpPr txBox="1"/>
          <p:nvPr>
            <p:ph idx="4" type="title"/>
          </p:nvPr>
        </p:nvSpPr>
        <p:spPr>
          <a:xfrm>
            <a:off x="235200" y="3330050"/>
            <a:ext cx="17817600" cy="1608000"/>
          </a:xfrm>
          <a:prstGeom prst="rect">
            <a:avLst/>
          </a:prstGeom>
        </p:spPr>
        <p:txBody>
          <a:bodyPr anchorCtr="0" anchor="t" bIns="0" lIns="0" spcFirstLastPara="1" rIns="0" wrap="square" tIns="0">
            <a:noAutofit/>
          </a:bodyPr>
          <a:lstStyle>
            <a:lvl1pPr lvl="0" algn="ctr">
              <a:spcBef>
                <a:spcPts val="0"/>
              </a:spcBef>
              <a:spcAft>
                <a:spcPts val="0"/>
              </a:spcAft>
              <a:buClr>
                <a:srgbClr val="BFD2E2"/>
              </a:buClr>
              <a:buSzPts val="12000"/>
              <a:buNone/>
              <a:defRPr sz="12000">
                <a:solidFill>
                  <a:srgbClr val="BFD2E2"/>
                </a:solidFill>
              </a:defRPr>
            </a:lvl1pPr>
            <a:lvl2pPr lvl="1">
              <a:spcBef>
                <a:spcPts val="0"/>
              </a:spcBef>
              <a:spcAft>
                <a:spcPts val="0"/>
              </a:spcAft>
              <a:buClr>
                <a:srgbClr val="BFD2E2"/>
              </a:buClr>
              <a:buSzPts val="1400"/>
              <a:buNone/>
              <a:defRPr>
                <a:solidFill>
                  <a:srgbClr val="BFD2E2"/>
                </a:solidFill>
              </a:defRPr>
            </a:lvl2pPr>
            <a:lvl3pPr lvl="2">
              <a:spcBef>
                <a:spcPts val="0"/>
              </a:spcBef>
              <a:spcAft>
                <a:spcPts val="0"/>
              </a:spcAft>
              <a:buClr>
                <a:srgbClr val="BFD2E2"/>
              </a:buClr>
              <a:buSzPts val="1400"/>
              <a:buNone/>
              <a:defRPr>
                <a:solidFill>
                  <a:srgbClr val="BFD2E2"/>
                </a:solidFill>
              </a:defRPr>
            </a:lvl3pPr>
            <a:lvl4pPr lvl="3">
              <a:spcBef>
                <a:spcPts val="0"/>
              </a:spcBef>
              <a:spcAft>
                <a:spcPts val="0"/>
              </a:spcAft>
              <a:buClr>
                <a:srgbClr val="BFD2E2"/>
              </a:buClr>
              <a:buSzPts val="1400"/>
              <a:buNone/>
              <a:defRPr>
                <a:solidFill>
                  <a:srgbClr val="BFD2E2"/>
                </a:solidFill>
              </a:defRPr>
            </a:lvl4pPr>
            <a:lvl5pPr lvl="4">
              <a:spcBef>
                <a:spcPts val="0"/>
              </a:spcBef>
              <a:spcAft>
                <a:spcPts val="0"/>
              </a:spcAft>
              <a:buClr>
                <a:srgbClr val="BFD2E2"/>
              </a:buClr>
              <a:buSzPts val="1400"/>
              <a:buNone/>
              <a:defRPr>
                <a:solidFill>
                  <a:srgbClr val="BFD2E2"/>
                </a:solidFill>
              </a:defRPr>
            </a:lvl5pPr>
            <a:lvl6pPr lvl="5">
              <a:spcBef>
                <a:spcPts val="0"/>
              </a:spcBef>
              <a:spcAft>
                <a:spcPts val="0"/>
              </a:spcAft>
              <a:buClr>
                <a:srgbClr val="BFD2E2"/>
              </a:buClr>
              <a:buSzPts val="1400"/>
              <a:buNone/>
              <a:defRPr>
                <a:solidFill>
                  <a:srgbClr val="BFD2E2"/>
                </a:solidFill>
              </a:defRPr>
            </a:lvl6pPr>
            <a:lvl7pPr lvl="6">
              <a:spcBef>
                <a:spcPts val="0"/>
              </a:spcBef>
              <a:spcAft>
                <a:spcPts val="0"/>
              </a:spcAft>
              <a:buClr>
                <a:srgbClr val="BFD2E2"/>
              </a:buClr>
              <a:buSzPts val="1400"/>
              <a:buNone/>
              <a:defRPr>
                <a:solidFill>
                  <a:srgbClr val="BFD2E2"/>
                </a:solidFill>
              </a:defRPr>
            </a:lvl7pPr>
            <a:lvl8pPr lvl="7">
              <a:spcBef>
                <a:spcPts val="0"/>
              </a:spcBef>
              <a:spcAft>
                <a:spcPts val="0"/>
              </a:spcAft>
              <a:buClr>
                <a:srgbClr val="BFD2E2"/>
              </a:buClr>
              <a:buSzPts val="1400"/>
              <a:buNone/>
              <a:defRPr>
                <a:solidFill>
                  <a:srgbClr val="BFD2E2"/>
                </a:solidFill>
              </a:defRPr>
            </a:lvl8pPr>
            <a:lvl9pPr lvl="8">
              <a:spcBef>
                <a:spcPts val="0"/>
              </a:spcBef>
              <a:spcAft>
                <a:spcPts val="0"/>
              </a:spcAft>
              <a:buClr>
                <a:srgbClr val="BFD2E2"/>
              </a:buClr>
              <a:buSzPts val="1400"/>
              <a:buNone/>
              <a:defRPr>
                <a:solidFill>
                  <a:srgbClr val="BFD2E2"/>
                </a:solidFill>
              </a:defRPr>
            </a:lvl9pPr>
          </a:lstStyle>
          <a:p/>
        </p:txBody>
      </p:sp>
      <p:sp>
        <p:nvSpPr>
          <p:cNvPr id="95" name="Google Shape;95;p8"/>
          <p:cNvSpPr txBox="1"/>
          <p:nvPr>
            <p:ph idx="5" type="title"/>
          </p:nvPr>
        </p:nvSpPr>
        <p:spPr>
          <a:xfrm>
            <a:off x="235200" y="1119875"/>
            <a:ext cx="17817600" cy="1608000"/>
          </a:xfrm>
          <a:prstGeom prst="rect">
            <a:avLst/>
          </a:prstGeom>
        </p:spPr>
        <p:txBody>
          <a:bodyPr anchorCtr="0" anchor="t" bIns="0" lIns="0" spcFirstLastPara="1" rIns="0" wrap="square" tIns="0">
            <a:noAutofit/>
          </a:bodyPr>
          <a:lstStyle>
            <a:lvl1pPr lvl="0" algn="ctr">
              <a:spcBef>
                <a:spcPts val="0"/>
              </a:spcBef>
              <a:spcAft>
                <a:spcPts val="0"/>
              </a:spcAft>
              <a:buClr>
                <a:srgbClr val="BFD2E2"/>
              </a:buClr>
              <a:buSzPts val="12000"/>
              <a:buNone/>
              <a:defRPr sz="12000">
                <a:solidFill>
                  <a:srgbClr val="BFD2E2"/>
                </a:solidFill>
              </a:defRPr>
            </a:lvl1pPr>
            <a:lvl2pPr lvl="1">
              <a:spcBef>
                <a:spcPts val="0"/>
              </a:spcBef>
              <a:spcAft>
                <a:spcPts val="0"/>
              </a:spcAft>
              <a:buClr>
                <a:srgbClr val="BFD2E2"/>
              </a:buClr>
              <a:buSzPts val="1400"/>
              <a:buNone/>
              <a:defRPr>
                <a:solidFill>
                  <a:srgbClr val="BFD2E2"/>
                </a:solidFill>
              </a:defRPr>
            </a:lvl2pPr>
            <a:lvl3pPr lvl="2">
              <a:spcBef>
                <a:spcPts val="0"/>
              </a:spcBef>
              <a:spcAft>
                <a:spcPts val="0"/>
              </a:spcAft>
              <a:buClr>
                <a:srgbClr val="BFD2E2"/>
              </a:buClr>
              <a:buSzPts val="1400"/>
              <a:buNone/>
              <a:defRPr>
                <a:solidFill>
                  <a:srgbClr val="BFD2E2"/>
                </a:solidFill>
              </a:defRPr>
            </a:lvl3pPr>
            <a:lvl4pPr lvl="3">
              <a:spcBef>
                <a:spcPts val="0"/>
              </a:spcBef>
              <a:spcAft>
                <a:spcPts val="0"/>
              </a:spcAft>
              <a:buClr>
                <a:srgbClr val="BFD2E2"/>
              </a:buClr>
              <a:buSzPts val="1400"/>
              <a:buNone/>
              <a:defRPr>
                <a:solidFill>
                  <a:srgbClr val="BFD2E2"/>
                </a:solidFill>
              </a:defRPr>
            </a:lvl4pPr>
            <a:lvl5pPr lvl="4">
              <a:spcBef>
                <a:spcPts val="0"/>
              </a:spcBef>
              <a:spcAft>
                <a:spcPts val="0"/>
              </a:spcAft>
              <a:buClr>
                <a:srgbClr val="BFD2E2"/>
              </a:buClr>
              <a:buSzPts val="1400"/>
              <a:buNone/>
              <a:defRPr>
                <a:solidFill>
                  <a:srgbClr val="BFD2E2"/>
                </a:solidFill>
              </a:defRPr>
            </a:lvl5pPr>
            <a:lvl6pPr lvl="5">
              <a:spcBef>
                <a:spcPts val="0"/>
              </a:spcBef>
              <a:spcAft>
                <a:spcPts val="0"/>
              </a:spcAft>
              <a:buClr>
                <a:srgbClr val="BFD2E2"/>
              </a:buClr>
              <a:buSzPts val="1400"/>
              <a:buNone/>
              <a:defRPr>
                <a:solidFill>
                  <a:srgbClr val="BFD2E2"/>
                </a:solidFill>
              </a:defRPr>
            </a:lvl6pPr>
            <a:lvl7pPr lvl="6">
              <a:spcBef>
                <a:spcPts val="0"/>
              </a:spcBef>
              <a:spcAft>
                <a:spcPts val="0"/>
              </a:spcAft>
              <a:buClr>
                <a:srgbClr val="BFD2E2"/>
              </a:buClr>
              <a:buSzPts val="1400"/>
              <a:buNone/>
              <a:defRPr>
                <a:solidFill>
                  <a:srgbClr val="BFD2E2"/>
                </a:solidFill>
              </a:defRPr>
            </a:lvl7pPr>
            <a:lvl8pPr lvl="7">
              <a:spcBef>
                <a:spcPts val="0"/>
              </a:spcBef>
              <a:spcAft>
                <a:spcPts val="0"/>
              </a:spcAft>
              <a:buClr>
                <a:srgbClr val="BFD2E2"/>
              </a:buClr>
              <a:buSzPts val="1400"/>
              <a:buNone/>
              <a:defRPr>
                <a:solidFill>
                  <a:srgbClr val="BFD2E2"/>
                </a:solidFill>
              </a:defRPr>
            </a:lvl8pPr>
            <a:lvl9pPr lvl="8">
              <a:spcBef>
                <a:spcPts val="0"/>
              </a:spcBef>
              <a:spcAft>
                <a:spcPts val="0"/>
              </a:spcAft>
              <a:buClr>
                <a:srgbClr val="BFD2E2"/>
              </a:buClr>
              <a:buSzPts val="1400"/>
              <a:buNone/>
              <a:defRPr>
                <a:solidFill>
                  <a:srgbClr val="BFD2E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96" name="Shape 96"/>
        <p:cNvGrpSpPr/>
        <p:nvPr/>
      </p:nvGrpSpPr>
      <p:grpSpPr>
        <a:xfrm>
          <a:off x="0" y="0"/>
          <a:ext cx="0" cy="0"/>
          <a:chOff x="0" y="0"/>
          <a:chExt cx="0" cy="0"/>
        </a:xfrm>
      </p:grpSpPr>
      <p:sp>
        <p:nvSpPr>
          <p:cNvPr id="97" name="Google Shape;97;p9"/>
          <p:cNvSpPr/>
          <p:nvPr/>
        </p:nvSpPr>
        <p:spPr>
          <a:xfrm rot="1820957">
            <a:off x="-1352082" y="763325"/>
            <a:ext cx="10023179" cy="9622251"/>
          </a:xfrm>
          <a:custGeom>
            <a:rect b="b" l="l" r="r" t="t"/>
            <a:pathLst>
              <a:path extrusionOk="0" h="9627397" w="10028539">
                <a:moveTo>
                  <a:pt x="0" y="0"/>
                </a:moveTo>
                <a:lnTo>
                  <a:pt x="10028538" y="0"/>
                </a:lnTo>
                <a:lnTo>
                  <a:pt x="10028538" y="9627397"/>
                </a:lnTo>
                <a:lnTo>
                  <a:pt x="0" y="9627397"/>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98" name="Google Shape;98;p9"/>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99" name="Google Shape;99;p9"/>
          <p:cNvSpPr/>
          <p:nvPr/>
        </p:nvSpPr>
        <p:spPr>
          <a:xfrm>
            <a:off x="-2214282" y="3623310"/>
            <a:ext cx="4428565" cy="4114800"/>
          </a:xfrm>
          <a:custGeom>
            <a:rect b="b" l="l" r="r" t="t"/>
            <a:pathLst>
              <a:path extrusionOk="0" h="4114800" w="4428565">
                <a:moveTo>
                  <a:pt x="0" y="0"/>
                </a:moveTo>
                <a:lnTo>
                  <a:pt x="4428564" y="0"/>
                </a:lnTo>
                <a:lnTo>
                  <a:pt x="4428564"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9"/>
          <p:cNvSpPr txBox="1"/>
          <p:nvPr>
            <p:ph idx="1" type="subTitle"/>
          </p:nvPr>
        </p:nvSpPr>
        <p:spPr>
          <a:xfrm>
            <a:off x="8052525" y="7527400"/>
            <a:ext cx="61032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101" name="Google Shape;101;p9"/>
          <p:cNvSpPr txBox="1"/>
          <p:nvPr>
            <p:ph idx="2" type="body"/>
          </p:nvPr>
        </p:nvSpPr>
        <p:spPr>
          <a:xfrm>
            <a:off x="8052525" y="8692275"/>
            <a:ext cx="63459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102" name="Google Shape;102;p9"/>
          <p:cNvSpPr txBox="1"/>
          <p:nvPr>
            <p:ph idx="3" type="subTitle"/>
          </p:nvPr>
        </p:nvSpPr>
        <p:spPr>
          <a:xfrm>
            <a:off x="8052525" y="5519350"/>
            <a:ext cx="61032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103" name="Google Shape;103;p9"/>
          <p:cNvSpPr txBox="1"/>
          <p:nvPr>
            <p:ph idx="4" type="body"/>
          </p:nvPr>
        </p:nvSpPr>
        <p:spPr>
          <a:xfrm>
            <a:off x="8052525" y="6684225"/>
            <a:ext cx="63459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104" name="Google Shape;104;p9"/>
          <p:cNvSpPr txBox="1"/>
          <p:nvPr>
            <p:ph idx="5" type="subTitle"/>
          </p:nvPr>
        </p:nvSpPr>
        <p:spPr>
          <a:xfrm>
            <a:off x="8052525" y="3396375"/>
            <a:ext cx="61032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105" name="Google Shape;105;p9"/>
          <p:cNvSpPr txBox="1"/>
          <p:nvPr>
            <p:ph idx="6" type="body"/>
          </p:nvPr>
        </p:nvSpPr>
        <p:spPr>
          <a:xfrm>
            <a:off x="8052525" y="4561250"/>
            <a:ext cx="63459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106" name="Google Shape;106;p9"/>
          <p:cNvSpPr txBox="1"/>
          <p:nvPr>
            <p:ph type="title"/>
          </p:nvPr>
        </p:nvSpPr>
        <p:spPr>
          <a:xfrm>
            <a:off x="8052525" y="518575"/>
            <a:ext cx="8449500" cy="2428200"/>
          </a:xfrm>
          <a:prstGeom prst="rect">
            <a:avLst/>
          </a:prstGeom>
        </p:spPr>
        <p:txBody>
          <a:bodyPr anchorCtr="0" anchor="t" bIns="0" lIns="0" spcFirstLastPara="1" rIns="0" wrap="square" tIns="0">
            <a:noAutofit/>
          </a:bodyPr>
          <a:lstStyle>
            <a:lvl1pPr lvl="0">
              <a:spcBef>
                <a:spcPts val="0"/>
              </a:spcBef>
              <a:spcAft>
                <a:spcPts val="0"/>
              </a:spcAft>
              <a:buSzPts val="7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9"/>
          <p:cNvSpPr txBox="1"/>
          <p:nvPr>
            <p:ph idx="7" type="subTitle"/>
          </p:nvPr>
        </p:nvSpPr>
        <p:spPr>
          <a:xfrm>
            <a:off x="17040000" y="9502750"/>
            <a:ext cx="885900" cy="508500"/>
          </a:xfrm>
          <a:prstGeom prst="rect">
            <a:avLst/>
          </a:prstGeom>
        </p:spPr>
        <p:txBody>
          <a:bodyPr anchorCtr="0" anchor="t" bIns="0" lIns="0" spcFirstLastPara="1" rIns="0" wrap="square" tIns="0">
            <a:noAutofit/>
          </a:bodyPr>
          <a:lstStyle>
            <a:lvl1pPr lvl="0" algn="r">
              <a:spcBef>
                <a:spcPts val="640"/>
              </a:spcBef>
              <a:spcAft>
                <a:spcPts val="0"/>
              </a:spcAft>
              <a:buSzPts val="2200"/>
              <a:buNone/>
              <a:defRPr sz="2200"/>
            </a:lvl1pPr>
            <a:lvl2pPr lvl="1" algn="r">
              <a:spcBef>
                <a:spcPts val="560"/>
              </a:spcBef>
              <a:spcAft>
                <a:spcPts val="0"/>
              </a:spcAft>
              <a:buSzPts val="2200"/>
              <a:buNone/>
              <a:defRPr/>
            </a:lvl2pPr>
            <a:lvl3pPr lvl="2" algn="r">
              <a:spcBef>
                <a:spcPts val="480"/>
              </a:spcBef>
              <a:spcAft>
                <a:spcPts val="0"/>
              </a:spcAft>
              <a:buSzPts val="2200"/>
              <a:buNone/>
              <a:defRPr/>
            </a:lvl3pPr>
            <a:lvl4pPr lvl="3" algn="r">
              <a:spcBef>
                <a:spcPts val="400"/>
              </a:spcBef>
              <a:spcAft>
                <a:spcPts val="0"/>
              </a:spcAft>
              <a:buSzPts val="2200"/>
              <a:buNone/>
              <a:defRPr/>
            </a:lvl4pPr>
            <a:lvl5pPr lvl="4" algn="r">
              <a:spcBef>
                <a:spcPts val="400"/>
              </a:spcBef>
              <a:spcAft>
                <a:spcPts val="0"/>
              </a:spcAft>
              <a:buSzPts val="2200"/>
              <a:buNone/>
              <a:defRPr/>
            </a:lvl5pPr>
            <a:lvl6pPr lvl="5" algn="r">
              <a:spcBef>
                <a:spcPts val="400"/>
              </a:spcBef>
              <a:spcAft>
                <a:spcPts val="0"/>
              </a:spcAft>
              <a:buSzPts val="2200"/>
              <a:buNone/>
              <a:defRPr/>
            </a:lvl6pPr>
            <a:lvl7pPr lvl="6" algn="r">
              <a:spcBef>
                <a:spcPts val="400"/>
              </a:spcBef>
              <a:spcAft>
                <a:spcPts val="0"/>
              </a:spcAft>
              <a:buSzPts val="2200"/>
              <a:buNone/>
              <a:defRPr/>
            </a:lvl7pPr>
            <a:lvl8pPr lvl="7" algn="r">
              <a:spcBef>
                <a:spcPts val="400"/>
              </a:spcBef>
              <a:spcAft>
                <a:spcPts val="0"/>
              </a:spcAft>
              <a:buSzPts val="2200"/>
              <a:buNone/>
              <a:defRPr/>
            </a:lvl8pPr>
            <a:lvl9pPr lvl="8" algn="r">
              <a:spcBef>
                <a:spcPts val="400"/>
              </a:spcBef>
              <a:spcAft>
                <a:spcPts val="0"/>
              </a:spcAft>
              <a:buSzPts val="2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08" name="Shape 108"/>
        <p:cNvGrpSpPr/>
        <p:nvPr/>
      </p:nvGrpSpPr>
      <p:grpSpPr>
        <a:xfrm>
          <a:off x="0" y="0"/>
          <a:ext cx="0" cy="0"/>
          <a:chOff x="0" y="0"/>
          <a:chExt cx="0" cy="0"/>
        </a:xfrm>
      </p:grpSpPr>
      <p:sp>
        <p:nvSpPr>
          <p:cNvPr id="109" name="Google Shape;109;p10"/>
          <p:cNvSpPr/>
          <p:nvPr/>
        </p:nvSpPr>
        <p:spPr>
          <a:xfrm>
            <a:off x="2776805" y="1028700"/>
            <a:ext cx="12734391" cy="8229600"/>
          </a:xfrm>
          <a:custGeom>
            <a:rect b="b" l="l" r="r" t="t"/>
            <a:pathLst>
              <a:path extrusionOk="0" h="8229600" w="12734391">
                <a:moveTo>
                  <a:pt x="0" y="0"/>
                </a:moveTo>
                <a:lnTo>
                  <a:pt x="12734390" y="0"/>
                </a:lnTo>
                <a:lnTo>
                  <a:pt x="12734390" y="8229600"/>
                </a:lnTo>
                <a:lnTo>
                  <a:pt x="0" y="8229600"/>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0"/>
          <p:cNvSpPr/>
          <p:nvPr/>
        </p:nvSpPr>
        <p:spPr>
          <a:xfrm>
            <a:off x="-2214282" y="6424321"/>
            <a:ext cx="4428565" cy="4114800"/>
          </a:xfrm>
          <a:custGeom>
            <a:rect b="b" l="l" r="r" t="t"/>
            <a:pathLst>
              <a:path extrusionOk="0" h="4114800" w="4428565">
                <a:moveTo>
                  <a:pt x="0" y="0"/>
                </a:moveTo>
                <a:lnTo>
                  <a:pt x="4428564" y="0"/>
                </a:lnTo>
                <a:lnTo>
                  <a:pt x="4428564"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0"/>
          <p:cNvSpPr/>
          <p:nvPr/>
        </p:nvSpPr>
        <p:spPr>
          <a:xfrm>
            <a:off x="16441481" y="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0"/>
          <p:cNvSpPr txBox="1"/>
          <p:nvPr>
            <p:ph type="title"/>
          </p:nvPr>
        </p:nvSpPr>
        <p:spPr>
          <a:xfrm>
            <a:off x="2605375" y="1942550"/>
            <a:ext cx="13289400" cy="5397900"/>
          </a:xfrm>
          <a:prstGeom prst="rect">
            <a:avLst/>
          </a:prstGeom>
        </p:spPr>
        <p:txBody>
          <a:bodyPr anchorCtr="0" anchor="t" bIns="0" lIns="0" spcFirstLastPara="1" rIns="0" wrap="square" tIns="0">
            <a:noAutofit/>
          </a:bodyPr>
          <a:lstStyle>
            <a:lvl1pPr lvl="0" algn="ctr">
              <a:spcBef>
                <a:spcPts val="0"/>
              </a:spcBef>
              <a:spcAft>
                <a:spcPts val="0"/>
              </a:spcAft>
              <a:buSzPts val="14300"/>
              <a:buNone/>
              <a:defRPr sz="14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0"/>
          <p:cNvSpPr txBox="1"/>
          <p:nvPr>
            <p:ph idx="1" type="subTitle"/>
          </p:nvPr>
        </p:nvSpPr>
        <p:spPr>
          <a:xfrm>
            <a:off x="4885825" y="8833375"/>
            <a:ext cx="8728500" cy="918900"/>
          </a:xfrm>
          <a:prstGeom prst="rect">
            <a:avLst/>
          </a:prstGeom>
        </p:spPr>
        <p:txBody>
          <a:bodyPr anchorCtr="0" anchor="t" bIns="0" lIns="0" spcFirstLastPara="1" rIns="0" wrap="square" tIns="0">
            <a:noAutofit/>
          </a:bodyPr>
          <a:lstStyle>
            <a:lvl1pPr lvl="0" algn="ctr">
              <a:spcBef>
                <a:spcPts val="640"/>
              </a:spcBef>
              <a:spcAft>
                <a:spcPts val="0"/>
              </a:spcAft>
              <a:buSzPts val="4700"/>
              <a:buFont typeface="Inter"/>
              <a:buNone/>
              <a:defRPr sz="4700">
                <a:latin typeface="Inter"/>
                <a:ea typeface="Inter"/>
                <a:cs typeface="Inter"/>
                <a:sym typeface="Inter"/>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0" lIns="0" spcFirstLastPara="1" rIns="0" wrap="square" tIns="0">
            <a:noAutofit/>
          </a:bodyPr>
          <a:lstStyle>
            <a:lvl1pPr lvl="0" marR="0" rtl="0">
              <a:spcBef>
                <a:spcPts val="0"/>
              </a:spcBef>
              <a:spcAft>
                <a:spcPts val="0"/>
              </a:spcAft>
              <a:buClr>
                <a:schemeClr val="lt1"/>
              </a:buClr>
              <a:buSzPts val="7500"/>
              <a:buFont typeface="Michroma"/>
              <a:buNone/>
              <a:defRPr i="0" sz="7500" u="none" cap="none" strike="noStrike">
                <a:solidFill>
                  <a:schemeClr val="lt1"/>
                </a:solidFill>
                <a:latin typeface="Michroma"/>
                <a:ea typeface="Michroma"/>
                <a:cs typeface="Michroma"/>
                <a:sym typeface="Michroma"/>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0" lIns="0" spcFirstLastPara="1" rIns="0" wrap="square" tIns="0">
            <a:noAutofit/>
          </a:bodyPr>
          <a:lstStyle>
            <a:lvl1pPr indent="-431800" lvl="0" marL="457200" marR="0" rtl="0" algn="l">
              <a:spcBef>
                <a:spcPts val="640"/>
              </a:spcBef>
              <a:spcAft>
                <a:spcPts val="0"/>
              </a:spcAft>
              <a:buClr>
                <a:schemeClr val="lt1"/>
              </a:buClr>
              <a:buSzPts val="3200"/>
              <a:buFont typeface="Michroma"/>
              <a:buChar char="•"/>
              <a:defRPr i="0" sz="3200" u="none" cap="none" strike="noStrike">
                <a:solidFill>
                  <a:schemeClr val="lt1"/>
                </a:solidFill>
                <a:latin typeface="Michroma"/>
                <a:ea typeface="Michroma"/>
                <a:cs typeface="Michroma"/>
                <a:sym typeface="Michroma"/>
              </a:defRPr>
            </a:lvl1pPr>
            <a:lvl2pPr indent="-368300" lvl="1" marL="914400" marR="0" rtl="0" algn="l">
              <a:spcBef>
                <a:spcPts val="56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2pPr>
            <a:lvl3pPr indent="-368300" lvl="2" marL="1371600" marR="0" rtl="0" algn="l">
              <a:spcBef>
                <a:spcPts val="48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3pPr>
            <a:lvl4pPr indent="-368300" lvl="3" marL="18288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4pPr>
            <a:lvl5pPr indent="-368300" lvl="4" marL="22860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5pPr>
            <a:lvl6pPr indent="-368300" lvl="5" marL="27432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6pPr>
            <a:lvl7pPr indent="-368300" lvl="6" marL="32004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7pPr>
            <a:lvl8pPr indent="-368300" lvl="7" marL="36576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8pPr>
            <a:lvl9pPr indent="-368300" lvl="8" marL="41148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14.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14.png"/><Relationship Id="rId6"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13.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5.jpg"/><Relationship Id="rId9" Type="http://schemas.openxmlformats.org/officeDocument/2006/relationships/image" Target="../media/image18.jpg"/><Relationship Id="rId5" Type="http://schemas.openxmlformats.org/officeDocument/2006/relationships/image" Target="../media/image33.jpg"/><Relationship Id="rId6" Type="http://schemas.openxmlformats.org/officeDocument/2006/relationships/image" Target="../media/image43.jpg"/><Relationship Id="rId7" Type="http://schemas.openxmlformats.org/officeDocument/2006/relationships/image" Target="../media/image16.jpg"/><Relationship Id="rId8"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14.png"/><Relationship Id="rId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2" name="Shape 182"/>
        <p:cNvGrpSpPr/>
        <p:nvPr/>
      </p:nvGrpSpPr>
      <p:grpSpPr>
        <a:xfrm>
          <a:off x="0" y="0"/>
          <a:ext cx="0" cy="0"/>
          <a:chOff x="0" y="0"/>
          <a:chExt cx="0" cy="0"/>
        </a:xfrm>
      </p:grpSpPr>
      <p:sp>
        <p:nvSpPr>
          <p:cNvPr id="183" name="Google Shape;183;p21"/>
          <p:cNvSpPr/>
          <p:nvPr/>
        </p:nvSpPr>
        <p:spPr>
          <a:xfrm>
            <a:off x="2776805" y="1028700"/>
            <a:ext cx="12734391" cy="8229600"/>
          </a:xfrm>
          <a:custGeom>
            <a:rect b="b" l="l" r="r" t="t"/>
            <a:pathLst>
              <a:path extrusionOk="0" h="8229600" w="12734391">
                <a:moveTo>
                  <a:pt x="0" y="0"/>
                </a:moveTo>
                <a:lnTo>
                  <a:pt x="12734390" y="0"/>
                </a:lnTo>
                <a:lnTo>
                  <a:pt x="12734390"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21"/>
          <p:cNvSpPr txBox="1"/>
          <p:nvPr/>
        </p:nvSpPr>
        <p:spPr>
          <a:xfrm>
            <a:off x="1352103" y="2695298"/>
            <a:ext cx="15583800" cy="2201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14302">
                <a:solidFill>
                  <a:srgbClr val="FFFFFF"/>
                </a:solidFill>
                <a:latin typeface="Michroma"/>
                <a:ea typeface="Michroma"/>
                <a:cs typeface="Michroma"/>
                <a:sym typeface="Michroma"/>
              </a:rPr>
              <a:t>KICKAAS</a:t>
            </a:r>
            <a:endParaRPr/>
          </a:p>
        </p:txBody>
      </p:sp>
      <p:sp>
        <p:nvSpPr>
          <p:cNvPr id="185" name="Google Shape;185;p21"/>
          <p:cNvSpPr/>
          <p:nvPr/>
        </p:nvSpPr>
        <p:spPr>
          <a:xfrm>
            <a:off x="-2214282" y="6424321"/>
            <a:ext cx="4428565" cy="4114800"/>
          </a:xfrm>
          <a:custGeom>
            <a:rect b="b" l="l" r="r" t="t"/>
            <a:pathLst>
              <a:path extrusionOk="0" h="4114800" w="4428565">
                <a:moveTo>
                  <a:pt x="0" y="0"/>
                </a:moveTo>
                <a:lnTo>
                  <a:pt x="4428564" y="0"/>
                </a:lnTo>
                <a:lnTo>
                  <a:pt x="4428564"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21"/>
          <p:cNvSpPr/>
          <p:nvPr/>
        </p:nvSpPr>
        <p:spPr>
          <a:xfrm>
            <a:off x="16441481" y="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21"/>
          <p:cNvSpPr txBox="1"/>
          <p:nvPr/>
        </p:nvSpPr>
        <p:spPr>
          <a:xfrm>
            <a:off x="4207283" y="5077259"/>
            <a:ext cx="9454200" cy="723000"/>
          </a:xfrm>
          <a:prstGeom prst="rect">
            <a:avLst/>
          </a:prstGeom>
          <a:noFill/>
          <a:ln>
            <a:noFill/>
          </a:ln>
        </p:spPr>
        <p:txBody>
          <a:bodyPr anchorCtr="0" anchor="t" bIns="0" lIns="0" spcFirstLastPara="1" rIns="0" wrap="square" tIns="0">
            <a:spAutoFit/>
          </a:bodyPr>
          <a:lstStyle/>
          <a:p>
            <a:pPr indent="0" lvl="0" marL="0" marR="0" rtl="0" algn="ctr">
              <a:lnSpc>
                <a:spcPct val="119987"/>
              </a:lnSpc>
              <a:spcBef>
                <a:spcPts val="0"/>
              </a:spcBef>
              <a:spcAft>
                <a:spcPts val="0"/>
              </a:spcAft>
              <a:buNone/>
            </a:pPr>
            <a:r>
              <a:rPr lang="en-US" sz="4698">
                <a:solidFill>
                  <a:srgbClr val="FFFFFF"/>
                </a:solidFill>
                <a:latin typeface="Inter ExtraLight"/>
                <a:ea typeface="Inter ExtraLight"/>
                <a:cs typeface="Inter ExtraLight"/>
                <a:sym typeface="Inter ExtraLight"/>
              </a:rPr>
              <a:t>KICK AS A SERVICE</a:t>
            </a:r>
            <a:endParaRPr/>
          </a:p>
        </p:txBody>
      </p:sp>
      <p:sp>
        <p:nvSpPr>
          <p:cNvPr id="188" name="Google Shape;188;p21"/>
          <p:cNvSpPr txBox="1"/>
          <p:nvPr/>
        </p:nvSpPr>
        <p:spPr>
          <a:xfrm>
            <a:off x="4207283" y="5980809"/>
            <a:ext cx="9454200" cy="812100"/>
          </a:xfrm>
          <a:prstGeom prst="rect">
            <a:avLst/>
          </a:prstGeom>
          <a:noFill/>
          <a:ln>
            <a:noFill/>
          </a:ln>
        </p:spPr>
        <p:txBody>
          <a:bodyPr anchorCtr="0" anchor="t" bIns="0" lIns="0" spcFirstLastPara="1" rIns="0" wrap="square" tIns="0">
            <a:spAutoFit/>
          </a:bodyPr>
          <a:lstStyle/>
          <a:p>
            <a:pPr indent="0" lvl="0" marL="0" marR="0" rtl="0" algn="ctr">
              <a:lnSpc>
                <a:spcPct val="119987"/>
              </a:lnSpc>
              <a:spcBef>
                <a:spcPts val="0"/>
              </a:spcBef>
              <a:spcAft>
                <a:spcPts val="0"/>
              </a:spcAft>
              <a:buNone/>
            </a:pPr>
            <a:r>
              <a:rPr lang="en-US" sz="2398">
                <a:solidFill>
                  <a:srgbClr val="FFFFFF"/>
                </a:solidFill>
                <a:latin typeface="Inter ExtraLight"/>
                <a:ea typeface="Inter ExtraLight"/>
                <a:cs typeface="Inter ExtraLight"/>
                <a:sym typeface="Inter ExtraLight"/>
              </a:rPr>
              <a:t>Johannes Bekele, Saniya Bhambhvani, Javier Esteban de Celis, Vamsi Garghi, Yuanfei He, and Shreya Rana</a:t>
            </a:r>
            <a:endParaRPr sz="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1" name="Shape 301"/>
        <p:cNvGrpSpPr/>
        <p:nvPr/>
      </p:nvGrpSpPr>
      <p:grpSpPr>
        <a:xfrm>
          <a:off x="0" y="0"/>
          <a:ext cx="0" cy="0"/>
          <a:chOff x="0" y="0"/>
          <a:chExt cx="0" cy="0"/>
        </a:xfrm>
      </p:grpSpPr>
      <p:sp>
        <p:nvSpPr>
          <p:cNvPr id="302" name="Google Shape;302;p30"/>
          <p:cNvSpPr/>
          <p:nvPr/>
        </p:nvSpPr>
        <p:spPr>
          <a:xfrm>
            <a:off x="-7584885" y="-4712881"/>
            <a:ext cx="15169770" cy="8229600"/>
          </a:xfrm>
          <a:custGeom>
            <a:rect b="b" l="l" r="r" t="t"/>
            <a:pathLst>
              <a:path extrusionOk="0" h="8229600" w="15169770">
                <a:moveTo>
                  <a:pt x="0" y="0"/>
                </a:moveTo>
                <a:lnTo>
                  <a:pt x="15169770" y="0"/>
                </a:lnTo>
                <a:lnTo>
                  <a:pt x="15169770"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30"/>
          <p:cNvSpPr/>
          <p:nvPr/>
        </p:nvSpPr>
        <p:spPr>
          <a:xfrm>
            <a:off x="-1064581" y="-1444559"/>
            <a:ext cx="2630572" cy="4619012"/>
          </a:xfrm>
          <a:custGeom>
            <a:rect b="b" l="l" r="r" t="t"/>
            <a:pathLst>
              <a:path extrusionOk="0" h="4619012" w="2630572">
                <a:moveTo>
                  <a:pt x="0" y="0"/>
                </a:moveTo>
                <a:lnTo>
                  <a:pt x="2630572" y="0"/>
                </a:lnTo>
                <a:lnTo>
                  <a:pt x="2630572" y="4619013"/>
                </a:lnTo>
                <a:lnTo>
                  <a:pt x="0" y="46190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30"/>
          <p:cNvSpPr txBox="1"/>
          <p:nvPr/>
        </p:nvSpPr>
        <p:spPr>
          <a:xfrm>
            <a:off x="598350" y="958725"/>
            <a:ext cx="17091300" cy="104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1100"/>
              <a:buNone/>
            </a:pPr>
            <a:r>
              <a:rPr lang="en-US" sz="6800">
                <a:solidFill>
                  <a:srgbClr val="FFFFFF"/>
                </a:solidFill>
                <a:latin typeface="Michroma"/>
                <a:ea typeface="Michroma"/>
                <a:cs typeface="Michroma"/>
                <a:sym typeface="Michroma"/>
              </a:rPr>
              <a:t>FRONTEND ARCHITECTURE</a:t>
            </a:r>
            <a:endParaRPr sz="6800">
              <a:solidFill>
                <a:srgbClr val="FFFFFF"/>
              </a:solidFill>
              <a:latin typeface="Michroma"/>
              <a:ea typeface="Michroma"/>
              <a:cs typeface="Michroma"/>
              <a:sym typeface="Michroma"/>
            </a:endParaRPr>
          </a:p>
        </p:txBody>
      </p:sp>
      <p:sp>
        <p:nvSpPr>
          <p:cNvPr id="305" name="Google Shape;305;p30"/>
          <p:cNvSpPr txBox="1"/>
          <p:nvPr>
            <p:ph idx="1" type="body"/>
          </p:nvPr>
        </p:nvSpPr>
        <p:spPr>
          <a:xfrm>
            <a:off x="1835875" y="2218175"/>
            <a:ext cx="8146800" cy="3234300"/>
          </a:xfrm>
          <a:prstGeom prst="rect">
            <a:avLst/>
          </a:prstGeom>
          <a:noFill/>
          <a:ln>
            <a:noFill/>
          </a:ln>
        </p:spPr>
        <p:txBody>
          <a:bodyPr anchorCtr="0" anchor="t" bIns="45700" lIns="91425" spcFirstLastPara="1" rIns="91425" wrap="square" tIns="45700">
            <a:normAutofit/>
          </a:bodyPr>
          <a:lstStyle/>
          <a:p>
            <a:pPr indent="0" lvl="0" marL="0" rtl="0" algn="l">
              <a:spcBef>
                <a:spcPts val="560"/>
              </a:spcBef>
              <a:spcAft>
                <a:spcPts val="0"/>
              </a:spcAft>
              <a:buNone/>
            </a:pPr>
            <a:r>
              <a:rPr lang="en-US" sz="2400"/>
              <a:t>The frontend architecture has 5 layers including:</a:t>
            </a:r>
            <a:endParaRPr sz="2400"/>
          </a:p>
          <a:p>
            <a:pPr indent="-381000" lvl="0" marL="457200" rtl="0" algn="l">
              <a:spcBef>
                <a:spcPts val="560"/>
              </a:spcBef>
              <a:spcAft>
                <a:spcPts val="0"/>
              </a:spcAft>
              <a:buClr>
                <a:schemeClr val="lt1"/>
              </a:buClr>
              <a:buSzPts val="2400"/>
              <a:buChar char="●"/>
            </a:pPr>
            <a:r>
              <a:rPr lang="en-US" sz="2400"/>
              <a:t>Next.js App Shell/Routing</a:t>
            </a:r>
            <a:endParaRPr sz="2400"/>
          </a:p>
          <a:p>
            <a:pPr indent="-381000" lvl="0" marL="457200" rtl="0" algn="l">
              <a:spcBef>
                <a:spcPts val="0"/>
              </a:spcBef>
              <a:spcAft>
                <a:spcPts val="0"/>
              </a:spcAft>
              <a:buClr>
                <a:schemeClr val="lt1"/>
              </a:buClr>
              <a:buSzPts val="2400"/>
              <a:buChar char="●"/>
            </a:pPr>
            <a:r>
              <a:rPr lang="en-US" sz="2400"/>
              <a:t>UI Components</a:t>
            </a:r>
            <a:endParaRPr sz="2400"/>
          </a:p>
          <a:p>
            <a:pPr indent="-381000" lvl="0" marL="457200" rtl="0" algn="l">
              <a:spcBef>
                <a:spcPts val="0"/>
              </a:spcBef>
              <a:spcAft>
                <a:spcPts val="0"/>
              </a:spcAft>
              <a:buClr>
                <a:schemeClr val="lt1"/>
              </a:buClr>
              <a:buSzPts val="2400"/>
              <a:buChar char="●"/>
            </a:pPr>
            <a:r>
              <a:rPr lang="en-US" sz="2400"/>
              <a:t>State and Data</a:t>
            </a:r>
            <a:endParaRPr sz="2400"/>
          </a:p>
          <a:p>
            <a:pPr indent="-381000" lvl="0" marL="457200" rtl="0" algn="l">
              <a:spcBef>
                <a:spcPts val="0"/>
              </a:spcBef>
              <a:spcAft>
                <a:spcPts val="0"/>
              </a:spcAft>
              <a:buClr>
                <a:schemeClr val="lt1"/>
              </a:buClr>
              <a:buSzPts val="2400"/>
              <a:buChar char="●"/>
            </a:pPr>
            <a:r>
              <a:rPr lang="en-US" sz="2400"/>
              <a:t>Services/Software Development Kits (SDKs)</a:t>
            </a:r>
            <a:endParaRPr sz="2400"/>
          </a:p>
          <a:p>
            <a:pPr indent="-381000" lvl="0" marL="457200" rtl="0" algn="l">
              <a:spcBef>
                <a:spcPts val="0"/>
              </a:spcBef>
              <a:spcAft>
                <a:spcPts val="0"/>
              </a:spcAft>
              <a:buClr>
                <a:schemeClr val="lt1"/>
              </a:buClr>
              <a:buSzPts val="2400"/>
              <a:buChar char="●"/>
            </a:pPr>
            <a:r>
              <a:rPr lang="en-US" sz="2400"/>
              <a:t>Utilities</a:t>
            </a:r>
            <a:endParaRPr sz="2400"/>
          </a:p>
        </p:txBody>
      </p:sp>
      <p:cxnSp>
        <p:nvCxnSpPr>
          <p:cNvPr id="306" name="Google Shape;306;p30"/>
          <p:cNvCxnSpPr/>
          <p:nvPr/>
        </p:nvCxnSpPr>
        <p:spPr>
          <a:xfrm>
            <a:off x="295800" y="9765300"/>
            <a:ext cx="17696400" cy="18000"/>
          </a:xfrm>
          <a:prstGeom prst="straightConnector1">
            <a:avLst/>
          </a:prstGeom>
          <a:noFill/>
          <a:ln cap="flat" cmpd="sng" w="9525">
            <a:solidFill>
              <a:schemeClr val="lt1"/>
            </a:solidFill>
            <a:prstDash val="solid"/>
            <a:round/>
            <a:headEnd len="med" w="med" type="none"/>
            <a:tailEnd len="med" w="med" type="none"/>
          </a:ln>
        </p:spPr>
      </p:cxnSp>
      <p:pic>
        <p:nvPicPr>
          <p:cNvPr id="307" name="Google Shape;307;p30"/>
          <p:cNvPicPr preferRelativeResize="0"/>
          <p:nvPr/>
        </p:nvPicPr>
        <p:blipFill>
          <a:blip r:embed="rId5">
            <a:alphaModFix/>
          </a:blip>
          <a:stretch>
            <a:fillRect/>
          </a:stretch>
        </p:blipFill>
        <p:spPr>
          <a:xfrm>
            <a:off x="954438" y="5665213"/>
            <a:ext cx="16379125" cy="3978725"/>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1" name="Shape 311"/>
        <p:cNvGrpSpPr/>
        <p:nvPr/>
      </p:nvGrpSpPr>
      <p:grpSpPr>
        <a:xfrm>
          <a:off x="0" y="0"/>
          <a:ext cx="0" cy="0"/>
          <a:chOff x="0" y="0"/>
          <a:chExt cx="0" cy="0"/>
        </a:xfrm>
      </p:grpSpPr>
      <p:sp>
        <p:nvSpPr>
          <p:cNvPr id="312" name="Google Shape;312;p31"/>
          <p:cNvSpPr/>
          <p:nvPr/>
        </p:nvSpPr>
        <p:spPr>
          <a:xfrm>
            <a:off x="-7584885" y="-4712881"/>
            <a:ext cx="15169770" cy="8229600"/>
          </a:xfrm>
          <a:custGeom>
            <a:rect b="b" l="l" r="r" t="t"/>
            <a:pathLst>
              <a:path extrusionOk="0" h="8229600" w="15169770">
                <a:moveTo>
                  <a:pt x="0" y="0"/>
                </a:moveTo>
                <a:lnTo>
                  <a:pt x="15169770" y="0"/>
                </a:lnTo>
                <a:lnTo>
                  <a:pt x="15169770"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31"/>
          <p:cNvSpPr/>
          <p:nvPr/>
        </p:nvSpPr>
        <p:spPr>
          <a:xfrm>
            <a:off x="14239735" y="2667218"/>
            <a:ext cx="10081177" cy="11825428"/>
          </a:xfrm>
          <a:custGeom>
            <a:rect b="b" l="l" r="r" t="t"/>
            <a:pathLst>
              <a:path extrusionOk="0" h="11825428" w="10081177">
                <a:moveTo>
                  <a:pt x="0" y="0"/>
                </a:moveTo>
                <a:lnTo>
                  <a:pt x="10081177" y="0"/>
                </a:lnTo>
                <a:lnTo>
                  <a:pt x="10081177" y="11825428"/>
                </a:lnTo>
                <a:lnTo>
                  <a:pt x="0" y="1182542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31"/>
          <p:cNvSpPr/>
          <p:nvPr/>
        </p:nvSpPr>
        <p:spPr>
          <a:xfrm>
            <a:off x="-1064581" y="-1444559"/>
            <a:ext cx="2630572" cy="4619012"/>
          </a:xfrm>
          <a:custGeom>
            <a:rect b="b" l="l" r="r" t="t"/>
            <a:pathLst>
              <a:path extrusionOk="0" h="4619012" w="2630572">
                <a:moveTo>
                  <a:pt x="0" y="0"/>
                </a:moveTo>
                <a:lnTo>
                  <a:pt x="2630572" y="0"/>
                </a:lnTo>
                <a:lnTo>
                  <a:pt x="2630572" y="4619013"/>
                </a:lnTo>
                <a:lnTo>
                  <a:pt x="0" y="461901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31"/>
          <p:cNvSpPr txBox="1"/>
          <p:nvPr/>
        </p:nvSpPr>
        <p:spPr>
          <a:xfrm>
            <a:off x="582375" y="920050"/>
            <a:ext cx="16375800" cy="104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1100"/>
              <a:buNone/>
            </a:pPr>
            <a:r>
              <a:rPr lang="en-US" sz="6800">
                <a:solidFill>
                  <a:schemeClr val="lt1"/>
                </a:solidFill>
                <a:latin typeface="Michroma"/>
                <a:ea typeface="Michroma"/>
                <a:cs typeface="Michroma"/>
                <a:sym typeface="Michroma"/>
              </a:rPr>
              <a:t>BACKEND</a:t>
            </a:r>
            <a:r>
              <a:rPr lang="en-US" sz="6800">
                <a:solidFill>
                  <a:schemeClr val="lt1"/>
                </a:solidFill>
                <a:latin typeface="Michroma"/>
                <a:ea typeface="Michroma"/>
                <a:cs typeface="Michroma"/>
                <a:sym typeface="Michroma"/>
              </a:rPr>
              <a:t> ARCHITECTURE</a:t>
            </a:r>
            <a:endParaRPr sz="6800">
              <a:solidFill>
                <a:srgbClr val="FFFFFF"/>
              </a:solidFill>
              <a:latin typeface="Michroma"/>
              <a:ea typeface="Michroma"/>
              <a:cs typeface="Michroma"/>
              <a:sym typeface="Michroma"/>
            </a:endParaRPr>
          </a:p>
        </p:txBody>
      </p:sp>
      <p:sp>
        <p:nvSpPr>
          <p:cNvPr id="316" name="Google Shape;316;p31"/>
          <p:cNvSpPr txBox="1"/>
          <p:nvPr>
            <p:ph idx="1" type="body"/>
          </p:nvPr>
        </p:nvSpPr>
        <p:spPr>
          <a:xfrm>
            <a:off x="1104450" y="2667213"/>
            <a:ext cx="8146800" cy="3234300"/>
          </a:xfrm>
          <a:prstGeom prst="rect">
            <a:avLst/>
          </a:prstGeom>
          <a:noFill/>
          <a:ln>
            <a:noFill/>
          </a:ln>
        </p:spPr>
        <p:txBody>
          <a:bodyPr anchorCtr="0" anchor="t" bIns="45700" lIns="91425" spcFirstLastPara="1" rIns="91425" wrap="square" tIns="45700">
            <a:normAutofit/>
          </a:bodyPr>
          <a:lstStyle/>
          <a:p>
            <a:pPr indent="0" lvl="0" marL="0" rtl="0" algn="l">
              <a:spcBef>
                <a:spcPts val="560"/>
              </a:spcBef>
              <a:spcAft>
                <a:spcPts val="0"/>
              </a:spcAft>
              <a:buNone/>
            </a:pPr>
            <a:r>
              <a:rPr lang="en-US" sz="2400"/>
              <a:t>The backend architecture has 4 layers including:</a:t>
            </a:r>
            <a:endParaRPr sz="2400"/>
          </a:p>
          <a:p>
            <a:pPr indent="-381000" lvl="0" marL="457200" rtl="0" algn="l">
              <a:spcBef>
                <a:spcPts val="560"/>
              </a:spcBef>
              <a:spcAft>
                <a:spcPts val="0"/>
              </a:spcAft>
              <a:buClr>
                <a:schemeClr val="lt1"/>
              </a:buClr>
              <a:buSzPts val="2400"/>
              <a:buChar char="●"/>
            </a:pPr>
            <a:r>
              <a:rPr lang="en-US" sz="2400"/>
              <a:t>Router</a:t>
            </a:r>
            <a:endParaRPr sz="2400"/>
          </a:p>
          <a:p>
            <a:pPr indent="-381000" lvl="0" marL="457200" rtl="0" algn="l">
              <a:spcBef>
                <a:spcPts val="0"/>
              </a:spcBef>
              <a:spcAft>
                <a:spcPts val="0"/>
              </a:spcAft>
              <a:buClr>
                <a:schemeClr val="lt1"/>
              </a:buClr>
              <a:buSzPts val="2400"/>
              <a:buChar char="●"/>
            </a:pPr>
            <a:r>
              <a:rPr lang="en-US" sz="2400"/>
              <a:t>Model</a:t>
            </a:r>
            <a:endParaRPr sz="2400"/>
          </a:p>
          <a:p>
            <a:pPr indent="-381000" lvl="0" marL="457200" rtl="0" algn="l">
              <a:spcBef>
                <a:spcPts val="0"/>
              </a:spcBef>
              <a:spcAft>
                <a:spcPts val="0"/>
              </a:spcAft>
              <a:buClr>
                <a:schemeClr val="lt1"/>
              </a:buClr>
              <a:buSzPts val="2400"/>
              <a:buChar char="●"/>
            </a:pPr>
            <a:r>
              <a:rPr lang="en-US" sz="2400"/>
              <a:t>Service</a:t>
            </a:r>
            <a:endParaRPr sz="2400"/>
          </a:p>
          <a:p>
            <a:pPr indent="-381000" lvl="0" marL="457200" rtl="0" algn="l">
              <a:spcBef>
                <a:spcPts val="0"/>
              </a:spcBef>
              <a:spcAft>
                <a:spcPts val="0"/>
              </a:spcAft>
              <a:buClr>
                <a:schemeClr val="lt1"/>
              </a:buClr>
              <a:buSzPts val="2400"/>
              <a:buChar char="●"/>
            </a:pPr>
            <a:r>
              <a:rPr lang="en-US" sz="2400"/>
              <a:t>Database</a:t>
            </a:r>
            <a:endParaRPr sz="2400"/>
          </a:p>
          <a:p>
            <a:pPr indent="0" lvl="0" marL="0" rtl="0" algn="ctr">
              <a:spcBef>
                <a:spcPts val="560"/>
              </a:spcBef>
              <a:spcAft>
                <a:spcPts val="0"/>
              </a:spcAft>
              <a:buNone/>
            </a:pPr>
            <a:r>
              <a:t/>
            </a:r>
            <a:endParaRPr/>
          </a:p>
        </p:txBody>
      </p:sp>
      <p:cxnSp>
        <p:nvCxnSpPr>
          <p:cNvPr id="317" name="Google Shape;317;p31"/>
          <p:cNvCxnSpPr/>
          <p:nvPr/>
        </p:nvCxnSpPr>
        <p:spPr>
          <a:xfrm>
            <a:off x="295800" y="9765300"/>
            <a:ext cx="17696400" cy="18000"/>
          </a:xfrm>
          <a:prstGeom prst="straightConnector1">
            <a:avLst/>
          </a:prstGeom>
          <a:noFill/>
          <a:ln cap="flat" cmpd="sng" w="9525">
            <a:solidFill>
              <a:schemeClr val="lt1"/>
            </a:solidFill>
            <a:prstDash val="solid"/>
            <a:round/>
            <a:headEnd len="med" w="med" type="none"/>
            <a:tailEnd len="med" w="med" type="none"/>
          </a:ln>
        </p:spPr>
      </p:cxnSp>
      <p:pic>
        <p:nvPicPr>
          <p:cNvPr id="318" name="Google Shape;318;p31"/>
          <p:cNvPicPr preferRelativeResize="0"/>
          <p:nvPr/>
        </p:nvPicPr>
        <p:blipFill rotWithShape="1">
          <a:blip r:embed="rId6">
            <a:alphaModFix/>
          </a:blip>
          <a:srcRect b="0" l="269" r="0" t="616"/>
          <a:stretch/>
        </p:blipFill>
        <p:spPr>
          <a:xfrm>
            <a:off x="4813513" y="3751650"/>
            <a:ext cx="13019974" cy="5421925"/>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2" name="Shape 322"/>
        <p:cNvGrpSpPr/>
        <p:nvPr/>
      </p:nvGrpSpPr>
      <p:grpSpPr>
        <a:xfrm>
          <a:off x="0" y="0"/>
          <a:ext cx="0" cy="0"/>
          <a:chOff x="0" y="0"/>
          <a:chExt cx="0" cy="0"/>
        </a:xfrm>
      </p:grpSpPr>
      <p:sp>
        <p:nvSpPr>
          <p:cNvPr id="323" name="Google Shape;323;p32"/>
          <p:cNvSpPr/>
          <p:nvPr/>
        </p:nvSpPr>
        <p:spPr>
          <a:xfrm>
            <a:off x="-921631"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32"/>
          <p:cNvSpPr/>
          <p:nvPr/>
        </p:nvSpPr>
        <p:spPr>
          <a:xfrm>
            <a:off x="8909245"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32"/>
          <p:cNvSpPr txBox="1"/>
          <p:nvPr/>
        </p:nvSpPr>
        <p:spPr>
          <a:xfrm>
            <a:off x="53638" y="4230685"/>
            <a:ext cx="18234300" cy="18438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11979">
                <a:solidFill>
                  <a:srgbClr val="BFD2E2"/>
                </a:solidFill>
                <a:latin typeface="Michroma"/>
                <a:ea typeface="Michroma"/>
                <a:cs typeface="Michroma"/>
                <a:sym typeface="Michroma"/>
              </a:rPr>
              <a:t>UI DESIGN</a:t>
            </a:r>
            <a:endParaRPr>
              <a:solidFill>
                <a:srgbClr val="BFD2E2"/>
              </a:solidFill>
            </a:endParaRPr>
          </a:p>
        </p:txBody>
      </p:sp>
      <p:sp>
        <p:nvSpPr>
          <p:cNvPr id="326" name="Google Shape;326;p32"/>
          <p:cNvSpPr txBox="1"/>
          <p:nvPr/>
        </p:nvSpPr>
        <p:spPr>
          <a:xfrm>
            <a:off x="0" y="7881946"/>
            <a:ext cx="18234300" cy="18438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11979">
                <a:solidFill>
                  <a:srgbClr val="FFFFFF"/>
                </a:solidFill>
                <a:latin typeface="Michroma"/>
                <a:ea typeface="Michroma"/>
                <a:cs typeface="Michroma"/>
                <a:sym typeface="Michroma"/>
              </a:rPr>
              <a:t>UI DESIGN</a:t>
            </a:r>
            <a:endParaRPr>
              <a:solidFill>
                <a:srgbClr val="FFFFFF"/>
              </a:solidFill>
            </a:endParaRPr>
          </a:p>
        </p:txBody>
      </p:sp>
      <p:sp>
        <p:nvSpPr>
          <p:cNvPr id="327" name="Google Shape;327;p32"/>
          <p:cNvSpPr txBox="1"/>
          <p:nvPr/>
        </p:nvSpPr>
        <p:spPr>
          <a:xfrm>
            <a:off x="53638" y="2405054"/>
            <a:ext cx="18234300" cy="18438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11979">
                <a:solidFill>
                  <a:srgbClr val="BFD2E2"/>
                </a:solidFill>
                <a:latin typeface="Michroma"/>
                <a:ea typeface="Michroma"/>
                <a:cs typeface="Michroma"/>
                <a:sym typeface="Michroma"/>
              </a:rPr>
              <a:t>UI DESIGN</a:t>
            </a:r>
            <a:endParaRPr>
              <a:solidFill>
                <a:srgbClr val="BFD2E2"/>
              </a:solidFill>
            </a:endParaRPr>
          </a:p>
        </p:txBody>
      </p:sp>
      <p:sp>
        <p:nvSpPr>
          <p:cNvPr id="328" name="Google Shape;328;p32"/>
          <p:cNvSpPr txBox="1"/>
          <p:nvPr/>
        </p:nvSpPr>
        <p:spPr>
          <a:xfrm>
            <a:off x="53638" y="579423"/>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UI DESIGN</a:t>
            </a:r>
            <a:endParaRPr>
              <a:solidFill>
                <a:srgbClr val="BFD2E2"/>
              </a:solidFill>
            </a:endParaRPr>
          </a:p>
        </p:txBody>
      </p:sp>
      <p:sp>
        <p:nvSpPr>
          <p:cNvPr id="329" name="Google Shape;329;p32"/>
          <p:cNvSpPr txBox="1"/>
          <p:nvPr/>
        </p:nvSpPr>
        <p:spPr>
          <a:xfrm>
            <a:off x="53638" y="6056315"/>
            <a:ext cx="18234300" cy="18438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11979">
                <a:solidFill>
                  <a:srgbClr val="BFD2E2"/>
                </a:solidFill>
                <a:latin typeface="Michroma"/>
                <a:ea typeface="Michroma"/>
                <a:cs typeface="Michroma"/>
                <a:sym typeface="Michroma"/>
              </a:rPr>
              <a:t>UI DESIGN</a:t>
            </a:r>
            <a:endParaRPr>
              <a:solidFill>
                <a:srgbClr val="BFD2E2"/>
              </a:solidFill>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3" name="Shape 333"/>
        <p:cNvGrpSpPr/>
        <p:nvPr/>
      </p:nvGrpSpPr>
      <p:grpSpPr>
        <a:xfrm>
          <a:off x="0" y="0"/>
          <a:ext cx="0" cy="0"/>
          <a:chOff x="0" y="0"/>
          <a:chExt cx="0" cy="0"/>
        </a:xfrm>
      </p:grpSpPr>
      <p:cxnSp>
        <p:nvCxnSpPr>
          <p:cNvPr id="334" name="Google Shape;334;p33"/>
          <p:cNvCxnSpPr/>
          <p:nvPr/>
        </p:nvCxnSpPr>
        <p:spPr>
          <a:xfrm>
            <a:off x="561811" y="9765303"/>
            <a:ext cx="16294532" cy="0"/>
          </a:xfrm>
          <a:prstGeom prst="straightConnector1">
            <a:avLst/>
          </a:prstGeom>
          <a:noFill/>
          <a:ln cap="flat" cmpd="sng" w="9525">
            <a:solidFill>
              <a:srgbClr val="FFFFFF"/>
            </a:solidFill>
            <a:prstDash val="solid"/>
            <a:round/>
            <a:headEnd len="sm" w="sm" type="none"/>
            <a:tailEnd len="sm" w="sm" type="none"/>
          </a:ln>
        </p:spPr>
      </p:cxnSp>
      <p:sp>
        <p:nvSpPr>
          <p:cNvPr id="335" name="Google Shape;335;p33"/>
          <p:cNvSpPr/>
          <p:nvPr/>
        </p:nvSpPr>
        <p:spPr>
          <a:xfrm>
            <a:off x="14469108" y="-166584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33"/>
          <p:cNvSpPr txBox="1"/>
          <p:nvPr/>
        </p:nvSpPr>
        <p:spPr>
          <a:xfrm>
            <a:off x="933159" y="1153121"/>
            <a:ext cx="85326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UI DESIGN</a:t>
            </a:r>
            <a:endParaRPr/>
          </a:p>
        </p:txBody>
      </p:sp>
      <p:sp>
        <p:nvSpPr>
          <p:cNvPr id="337" name="Google Shape;337;p33"/>
          <p:cNvSpPr txBox="1"/>
          <p:nvPr/>
        </p:nvSpPr>
        <p:spPr>
          <a:xfrm>
            <a:off x="933150" y="3259650"/>
            <a:ext cx="7233600" cy="5772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solidFill>
                  <a:srgbClr val="FFFFFF"/>
                </a:solidFill>
                <a:latin typeface="Inter ExtraLight"/>
                <a:ea typeface="Inter ExtraLight"/>
                <a:cs typeface="Inter ExtraLight"/>
                <a:sym typeface="Inter ExtraLight"/>
              </a:rPr>
              <a:t>Event Manager uses a Next.js 15 framework along with Tailwind CSS v4 features. </a:t>
            </a:r>
            <a:endParaRPr sz="3000">
              <a:solidFill>
                <a:srgbClr val="FFFFFF"/>
              </a:solidFill>
              <a:latin typeface="Inter ExtraLight"/>
              <a:ea typeface="Inter ExtraLight"/>
              <a:cs typeface="Inter ExtraLight"/>
              <a:sym typeface="Inter ExtraLight"/>
            </a:endParaRPr>
          </a:p>
          <a:p>
            <a:pPr indent="0" lvl="0" marL="0" marR="0" rtl="0" algn="l">
              <a:lnSpc>
                <a:spcPct val="115000"/>
              </a:lnSpc>
              <a:spcBef>
                <a:spcPts val="0"/>
              </a:spcBef>
              <a:spcAft>
                <a:spcPts val="0"/>
              </a:spcAft>
              <a:buNone/>
            </a:pPr>
            <a:r>
              <a:rPr lang="en-US" sz="3000">
                <a:solidFill>
                  <a:srgbClr val="FFFFFF"/>
                </a:solidFill>
                <a:latin typeface="Inter ExtraLight"/>
                <a:ea typeface="Inter ExtraLight"/>
                <a:cs typeface="Inter ExtraLight"/>
                <a:sym typeface="Inter ExtraLight"/>
              </a:rPr>
              <a:t>Pages:</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Landing</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Create Event</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Events</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Discover</a:t>
            </a:r>
            <a:endParaRPr sz="3000">
              <a:solidFill>
                <a:srgbClr val="FFFFFF"/>
              </a:solidFill>
              <a:latin typeface="Inter ExtraLight"/>
              <a:ea typeface="Inter ExtraLight"/>
              <a:cs typeface="Inter ExtraLight"/>
              <a:sym typeface="Inter ExtraLight"/>
            </a:endParaRPr>
          </a:p>
          <a:p>
            <a:pPr indent="0" lvl="0" marL="0" marR="0" rtl="0" algn="l">
              <a:lnSpc>
                <a:spcPct val="115000"/>
              </a:lnSpc>
              <a:spcBef>
                <a:spcPts val="0"/>
              </a:spcBef>
              <a:spcAft>
                <a:spcPts val="0"/>
              </a:spcAft>
              <a:buNone/>
            </a:pPr>
            <a:r>
              <a:t/>
            </a:r>
            <a:endParaRPr sz="3000">
              <a:solidFill>
                <a:srgbClr val="FFFFFF"/>
              </a:solidFill>
              <a:latin typeface="Inter ExtraLight"/>
              <a:ea typeface="Inter ExtraLight"/>
              <a:cs typeface="Inter ExtraLight"/>
              <a:sym typeface="Inter ExtraLight"/>
            </a:endParaRPr>
          </a:p>
          <a:p>
            <a:pPr indent="0" lvl="0" marL="0" marR="0" rtl="0" algn="l">
              <a:lnSpc>
                <a:spcPct val="115000"/>
              </a:lnSpc>
              <a:spcBef>
                <a:spcPts val="0"/>
              </a:spcBef>
              <a:spcAft>
                <a:spcPts val="0"/>
              </a:spcAft>
              <a:buNone/>
            </a:pPr>
            <a:r>
              <a:t/>
            </a:r>
            <a:endParaRPr sz="3000">
              <a:solidFill>
                <a:srgbClr val="FFFFFF"/>
              </a:solidFill>
              <a:latin typeface="Inter ExtraLight"/>
              <a:ea typeface="Inter ExtraLight"/>
              <a:cs typeface="Inter ExtraLight"/>
              <a:sym typeface="Inter ExtraLight"/>
            </a:endParaRPr>
          </a:p>
          <a:p>
            <a:pPr indent="0" lvl="0" marL="0" marR="0" rtl="0" algn="l">
              <a:lnSpc>
                <a:spcPct val="115000"/>
              </a:lnSpc>
              <a:spcBef>
                <a:spcPts val="0"/>
              </a:spcBef>
              <a:spcAft>
                <a:spcPts val="0"/>
              </a:spcAft>
              <a:buNone/>
            </a:pPr>
            <a:r>
              <a:t/>
            </a:r>
            <a:endParaRPr sz="3000">
              <a:solidFill>
                <a:srgbClr val="FFFFFF"/>
              </a:solidFill>
              <a:latin typeface="Inter ExtraLight"/>
              <a:ea typeface="Inter ExtraLight"/>
              <a:cs typeface="Inter ExtraLight"/>
              <a:sym typeface="Inter ExtraLight"/>
            </a:endParaRPr>
          </a:p>
        </p:txBody>
      </p:sp>
      <p:sp>
        <p:nvSpPr>
          <p:cNvPr id="338" name="Google Shape;338;p33"/>
          <p:cNvSpPr txBox="1"/>
          <p:nvPr/>
        </p:nvSpPr>
        <p:spPr>
          <a:xfrm>
            <a:off x="9465750" y="3059413"/>
            <a:ext cx="6689700" cy="609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Inter ExtraLight"/>
                <a:ea typeface="Inter ExtraLight"/>
                <a:cs typeface="Inter ExtraLight"/>
                <a:sym typeface="Inter ExtraLight"/>
              </a:rPr>
              <a:t>Styles:</a:t>
            </a:r>
            <a:endParaRPr sz="3200">
              <a:solidFill>
                <a:schemeClr val="lt1"/>
              </a:solidFill>
              <a:latin typeface="Inter ExtraLight"/>
              <a:ea typeface="Inter ExtraLight"/>
              <a:cs typeface="Inter ExtraLight"/>
              <a:sym typeface="Inter ExtraLight"/>
            </a:endParaRPr>
          </a:p>
          <a:p>
            <a:pPr indent="-431800" lvl="0" marL="4572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Fonts</a:t>
            </a:r>
            <a:endParaRPr sz="3200">
              <a:solidFill>
                <a:schemeClr val="lt1"/>
              </a:solidFill>
              <a:latin typeface="Inter ExtraLight"/>
              <a:ea typeface="Inter ExtraLight"/>
              <a:cs typeface="Inter ExtraLight"/>
              <a:sym typeface="Inter ExtraLight"/>
            </a:endParaRPr>
          </a:p>
          <a:p>
            <a:pPr indent="-431800" lvl="1" marL="9144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Geist</a:t>
            </a:r>
            <a:endParaRPr sz="3200">
              <a:solidFill>
                <a:schemeClr val="lt1"/>
              </a:solidFill>
              <a:latin typeface="Inter ExtraLight"/>
              <a:ea typeface="Inter ExtraLight"/>
              <a:cs typeface="Inter ExtraLight"/>
              <a:sym typeface="Inter ExtraLight"/>
            </a:endParaRPr>
          </a:p>
          <a:p>
            <a:pPr indent="-431800" lvl="2" marL="13716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Sans</a:t>
            </a:r>
            <a:endParaRPr sz="3200">
              <a:solidFill>
                <a:schemeClr val="lt1"/>
              </a:solidFill>
              <a:latin typeface="Inter ExtraLight"/>
              <a:ea typeface="Inter ExtraLight"/>
              <a:cs typeface="Inter ExtraLight"/>
              <a:sym typeface="Inter ExtraLight"/>
            </a:endParaRPr>
          </a:p>
          <a:p>
            <a:pPr indent="-431800" lvl="2" marL="13716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Mono</a:t>
            </a:r>
            <a:endParaRPr sz="3200">
              <a:solidFill>
                <a:schemeClr val="lt1"/>
              </a:solidFill>
              <a:latin typeface="Inter ExtraLight"/>
              <a:ea typeface="Inter ExtraLight"/>
              <a:cs typeface="Inter ExtraLight"/>
              <a:sym typeface="Inter ExtraLight"/>
            </a:endParaRPr>
          </a:p>
          <a:p>
            <a:pPr indent="-431800" lvl="1" marL="9144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Sanchez</a:t>
            </a:r>
            <a:endParaRPr sz="3200">
              <a:solidFill>
                <a:schemeClr val="lt1"/>
              </a:solidFill>
              <a:latin typeface="Inter ExtraLight"/>
              <a:ea typeface="Inter ExtraLight"/>
              <a:cs typeface="Inter ExtraLight"/>
              <a:sym typeface="Inter ExtraLight"/>
            </a:endParaRPr>
          </a:p>
          <a:p>
            <a:pPr indent="-431800" lvl="0" marL="4572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Icons</a:t>
            </a:r>
            <a:endParaRPr sz="3200">
              <a:solidFill>
                <a:schemeClr val="lt1"/>
              </a:solidFill>
              <a:latin typeface="Inter ExtraLight"/>
              <a:ea typeface="Inter ExtraLight"/>
              <a:cs typeface="Inter ExtraLight"/>
              <a:sym typeface="Inter ExtraLight"/>
            </a:endParaRPr>
          </a:p>
          <a:p>
            <a:pPr indent="-431800" lvl="1" marL="9144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React Font Awesome 6 (fa6)</a:t>
            </a:r>
            <a:endParaRPr sz="3200">
              <a:solidFill>
                <a:schemeClr val="lt1"/>
              </a:solidFill>
              <a:latin typeface="Inter ExtraLight"/>
              <a:ea typeface="Inter ExtraLight"/>
              <a:cs typeface="Inter ExtraLight"/>
              <a:sym typeface="Inter ExtraLight"/>
            </a:endParaRPr>
          </a:p>
          <a:p>
            <a:pPr indent="-431800" lvl="0" marL="4572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Theme</a:t>
            </a:r>
            <a:endParaRPr sz="3200">
              <a:solidFill>
                <a:schemeClr val="lt1"/>
              </a:solidFill>
              <a:latin typeface="Inter ExtraLight"/>
              <a:ea typeface="Inter ExtraLight"/>
              <a:cs typeface="Inter ExtraLight"/>
              <a:sym typeface="Inter ExtraLight"/>
            </a:endParaRPr>
          </a:p>
          <a:p>
            <a:pPr indent="-431800" lvl="1" marL="9144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Light/Dark Mode</a:t>
            </a:r>
            <a:endParaRPr sz="3200">
              <a:solidFill>
                <a:schemeClr val="lt1"/>
              </a:solidFill>
              <a:latin typeface="Inter ExtraLight"/>
              <a:ea typeface="Inter ExtraLight"/>
              <a:cs typeface="Inter ExtraLight"/>
              <a:sym typeface="Inter ExtraLight"/>
            </a:endParaRPr>
          </a:p>
          <a:p>
            <a:pPr indent="-431800" lvl="2" marL="13716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Native Colors</a:t>
            </a:r>
            <a:endParaRPr sz="3200">
              <a:solidFill>
                <a:schemeClr val="lt1"/>
              </a:solidFill>
              <a:latin typeface="Inter ExtraLight"/>
              <a:ea typeface="Inter ExtraLight"/>
              <a:cs typeface="Inter ExtraLight"/>
              <a:sym typeface="Inter ExtraLight"/>
            </a:endParaRPr>
          </a:p>
          <a:p>
            <a:pPr indent="-431800" lvl="3" marL="18288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Amber/Indigo</a:t>
            </a:r>
            <a:endParaRPr sz="3200">
              <a:solidFill>
                <a:schemeClr val="lt1"/>
              </a:solidFill>
              <a:latin typeface="Inter ExtraLight"/>
              <a:ea typeface="Inter ExtraLight"/>
              <a:cs typeface="Inter ExtraLight"/>
              <a:sym typeface="Inter ExtraLight"/>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2" name="Shape 342"/>
        <p:cNvGrpSpPr/>
        <p:nvPr/>
      </p:nvGrpSpPr>
      <p:grpSpPr>
        <a:xfrm>
          <a:off x="0" y="0"/>
          <a:ext cx="0" cy="0"/>
          <a:chOff x="0" y="0"/>
          <a:chExt cx="0" cy="0"/>
        </a:xfrm>
      </p:grpSpPr>
      <p:sp>
        <p:nvSpPr>
          <p:cNvPr id="343" name="Google Shape;343;p34"/>
          <p:cNvSpPr/>
          <p:nvPr/>
        </p:nvSpPr>
        <p:spPr>
          <a:xfrm>
            <a:off x="-1554245" y="-526022"/>
            <a:ext cx="21450127" cy="10644626"/>
          </a:xfrm>
          <a:custGeom>
            <a:rect b="b" l="l" r="r" t="t"/>
            <a:pathLst>
              <a:path extrusionOk="0" h="10644626" w="21450127">
                <a:moveTo>
                  <a:pt x="0" y="0"/>
                </a:moveTo>
                <a:lnTo>
                  <a:pt x="21450128" y="0"/>
                </a:lnTo>
                <a:lnTo>
                  <a:pt x="21450128" y="10644626"/>
                </a:lnTo>
                <a:lnTo>
                  <a:pt x="0" y="106446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34"/>
          <p:cNvSpPr txBox="1"/>
          <p:nvPr/>
        </p:nvSpPr>
        <p:spPr>
          <a:xfrm>
            <a:off x="40251" y="1352885"/>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DATABASE DESIGN</a:t>
            </a:r>
            <a:endParaRPr sz="6000">
              <a:solidFill>
                <a:srgbClr val="BFD2E2"/>
              </a:solidFill>
            </a:endParaRPr>
          </a:p>
        </p:txBody>
      </p:sp>
      <p:sp>
        <p:nvSpPr>
          <p:cNvPr id="345" name="Google Shape;345;p34"/>
          <p:cNvSpPr txBox="1"/>
          <p:nvPr/>
        </p:nvSpPr>
        <p:spPr>
          <a:xfrm>
            <a:off x="40250" y="8777896"/>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FFFFFF"/>
                </a:solidFill>
                <a:latin typeface="Michroma"/>
                <a:ea typeface="Michroma"/>
                <a:cs typeface="Michroma"/>
                <a:sym typeface="Michroma"/>
              </a:rPr>
              <a:t>DATABASE DESIGN</a:t>
            </a:r>
            <a:endParaRPr sz="6000">
              <a:solidFill>
                <a:srgbClr val="FFFFFF"/>
              </a:solidFill>
            </a:endParaRPr>
          </a:p>
        </p:txBody>
      </p:sp>
      <p:sp>
        <p:nvSpPr>
          <p:cNvPr id="346" name="Google Shape;346;p34"/>
          <p:cNvSpPr txBox="1"/>
          <p:nvPr/>
        </p:nvSpPr>
        <p:spPr>
          <a:xfrm>
            <a:off x="40238" y="274398"/>
            <a:ext cx="18234300" cy="9234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6000">
                <a:solidFill>
                  <a:srgbClr val="BFD2E2"/>
                </a:solidFill>
                <a:latin typeface="Michroma"/>
                <a:ea typeface="Michroma"/>
                <a:cs typeface="Michroma"/>
                <a:sym typeface="Michroma"/>
              </a:rPr>
              <a:t>DATABASE DESIGN</a:t>
            </a:r>
            <a:endParaRPr sz="6000">
              <a:solidFill>
                <a:srgbClr val="BFD2E2"/>
              </a:solidFill>
            </a:endParaRPr>
          </a:p>
        </p:txBody>
      </p:sp>
      <p:sp>
        <p:nvSpPr>
          <p:cNvPr id="347" name="Google Shape;347;p34"/>
          <p:cNvSpPr txBox="1"/>
          <p:nvPr/>
        </p:nvSpPr>
        <p:spPr>
          <a:xfrm>
            <a:off x="13451" y="3493610"/>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DATABASE DESIGN</a:t>
            </a:r>
            <a:endParaRPr sz="6000">
              <a:solidFill>
                <a:srgbClr val="BFD2E2"/>
              </a:solidFill>
            </a:endParaRPr>
          </a:p>
        </p:txBody>
      </p:sp>
      <p:sp>
        <p:nvSpPr>
          <p:cNvPr id="348" name="Google Shape;348;p34"/>
          <p:cNvSpPr txBox="1"/>
          <p:nvPr/>
        </p:nvSpPr>
        <p:spPr>
          <a:xfrm>
            <a:off x="13451" y="4602123"/>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DATABASE DESIGN</a:t>
            </a:r>
            <a:endParaRPr sz="6000">
              <a:solidFill>
                <a:srgbClr val="BFD2E2"/>
              </a:solidFill>
            </a:endParaRPr>
          </a:p>
        </p:txBody>
      </p:sp>
      <p:sp>
        <p:nvSpPr>
          <p:cNvPr id="349" name="Google Shape;349;p34"/>
          <p:cNvSpPr txBox="1"/>
          <p:nvPr/>
        </p:nvSpPr>
        <p:spPr>
          <a:xfrm>
            <a:off x="13438" y="6686210"/>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DATABASE DESIGN</a:t>
            </a:r>
            <a:endParaRPr sz="6000">
              <a:solidFill>
                <a:srgbClr val="BFD2E2"/>
              </a:solidFill>
            </a:endParaRPr>
          </a:p>
        </p:txBody>
      </p:sp>
      <p:sp>
        <p:nvSpPr>
          <p:cNvPr id="350" name="Google Shape;350;p34"/>
          <p:cNvSpPr txBox="1"/>
          <p:nvPr/>
        </p:nvSpPr>
        <p:spPr>
          <a:xfrm>
            <a:off x="13451" y="2431360"/>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DATABASE DESIGN</a:t>
            </a:r>
            <a:endParaRPr sz="6000">
              <a:solidFill>
                <a:srgbClr val="BFD2E2"/>
              </a:solidFill>
            </a:endParaRPr>
          </a:p>
        </p:txBody>
      </p:sp>
      <p:sp>
        <p:nvSpPr>
          <p:cNvPr id="351" name="Google Shape;351;p34"/>
          <p:cNvSpPr txBox="1"/>
          <p:nvPr/>
        </p:nvSpPr>
        <p:spPr>
          <a:xfrm>
            <a:off x="13438" y="5657460"/>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DATABASE DESIGN</a:t>
            </a:r>
            <a:endParaRPr sz="6000">
              <a:solidFill>
                <a:srgbClr val="BFD2E2"/>
              </a:solidFill>
            </a:endParaRPr>
          </a:p>
        </p:txBody>
      </p:sp>
      <p:sp>
        <p:nvSpPr>
          <p:cNvPr id="352" name="Google Shape;352;p34"/>
          <p:cNvSpPr txBox="1"/>
          <p:nvPr/>
        </p:nvSpPr>
        <p:spPr>
          <a:xfrm>
            <a:off x="13438" y="7714960"/>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DATABASE DESIGN</a:t>
            </a:r>
            <a:endParaRPr sz="6000">
              <a:solidFill>
                <a:srgbClr val="BFD2E2"/>
              </a:solidFil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6" name="Shape 356"/>
        <p:cNvGrpSpPr/>
        <p:nvPr/>
      </p:nvGrpSpPr>
      <p:grpSpPr>
        <a:xfrm>
          <a:off x="0" y="0"/>
          <a:ext cx="0" cy="0"/>
          <a:chOff x="0" y="0"/>
          <a:chExt cx="0" cy="0"/>
        </a:xfrm>
      </p:grpSpPr>
      <p:sp>
        <p:nvSpPr>
          <p:cNvPr id="357" name="Google Shape;357;p35"/>
          <p:cNvSpPr/>
          <p:nvPr/>
        </p:nvSpPr>
        <p:spPr>
          <a:xfrm>
            <a:off x="9448751" y="-440205"/>
            <a:ext cx="13088827" cy="8229600"/>
          </a:xfrm>
          <a:custGeom>
            <a:rect b="b" l="l" r="r" t="t"/>
            <a:pathLst>
              <a:path extrusionOk="0" h="8229600" w="13088827">
                <a:moveTo>
                  <a:pt x="0" y="0"/>
                </a:moveTo>
                <a:lnTo>
                  <a:pt x="13088827" y="0"/>
                </a:lnTo>
                <a:lnTo>
                  <a:pt x="13088827"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58" name="Google Shape;358;p35"/>
          <p:cNvCxnSpPr/>
          <p:nvPr/>
        </p:nvCxnSpPr>
        <p:spPr>
          <a:xfrm>
            <a:off x="561811" y="9765303"/>
            <a:ext cx="16294532" cy="0"/>
          </a:xfrm>
          <a:prstGeom prst="straightConnector1">
            <a:avLst/>
          </a:prstGeom>
          <a:noFill/>
          <a:ln cap="flat" cmpd="sng" w="9525">
            <a:solidFill>
              <a:srgbClr val="FFFFFF"/>
            </a:solidFill>
            <a:prstDash val="solid"/>
            <a:round/>
            <a:headEnd len="sm" w="sm" type="none"/>
            <a:tailEnd len="sm" w="sm" type="none"/>
          </a:ln>
        </p:spPr>
      </p:cxnSp>
      <p:sp>
        <p:nvSpPr>
          <p:cNvPr id="359" name="Google Shape;359;p35"/>
          <p:cNvSpPr/>
          <p:nvPr/>
        </p:nvSpPr>
        <p:spPr>
          <a:xfrm>
            <a:off x="8566163" y="-1028700"/>
            <a:ext cx="4120368" cy="4114800"/>
          </a:xfrm>
          <a:custGeom>
            <a:rect b="b" l="l" r="r" t="t"/>
            <a:pathLst>
              <a:path extrusionOk="0" h="4114800" w="4120368">
                <a:moveTo>
                  <a:pt x="0" y="0"/>
                </a:moveTo>
                <a:lnTo>
                  <a:pt x="4120368" y="0"/>
                </a:lnTo>
                <a:lnTo>
                  <a:pt x="4120368"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35"/>
          <p:cNvSpPr/>
          <p:nvPr/>
        </p:nvSpPr>
        <p:spPr>
          <a:xfrm>
            <a:off x="16410903" y="1877370"/>
            <a:ext cx="2630572" cy="4619012"/>
          </a:xfrm>
          <a:custGeom>
            <a:rect b="b" l="l" r="r" t="t"/>
            <a:pathLst>
              <a:path extrusionOk="0" h="4619012" w="2630572">
                <a:moveTo>
                  <a:pt x="0" y="0"/>
                </a:moveTo>
                <a:lnTo>
                  <a:pt x="2630573" y="0"/>
                </a:lnTo>
                <a:lnTo>
                  <a:pt x="2630573" y="4619012"/>
                </a:lnTo>
                <a:lnTo>
                  <a:pt x="0" y="4619012"/>
                </a:lnTo>
                <a:lnTo>
                  <a:pt x="0" y="0"/>
                </a:lnTo>
                <a:close/>
              </a:path>
            </a:pathLst>
          </a:custGeom>
          <a:blipFill rotWithShape="1">
            <a:blip r:embed="rId5">
              <a:alphaModFix amt="49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35"/>
          <p:cNvSpPr txBox="1"/>
          <p:nvPr/>
        </p:nvSpPr>
        <p:spPr>
          <a:xfrm>
            <a:off x="797075" y="1209375"/>
            <a:ext cx="141141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DATABASE DESIGN</a:t>
            </a:r>
            <a:endParaRPr/>
          </a:p>
        </p:txBody>
      </p:sp>
      <p:sp>
        <p:nvSpPr>
          <p:cNvPr id="362" name="Google Shape;362;p35"/>
          <p:cNvSpPr txBox="1"/>
          <p:nvPr/>
        </p:nvSpPr>
        <p:spPr>
          <a:xfrm>
            <a:off x="905375" y="3319500"/>
            <a:ext cx="10869300" cy="5241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solidFill>
                  <a:srgbClr val="FFFFFF"/>
                </a:solidFill>
                <a:latin typeface="Inter ExtraLight"/>
                <a:ea typeface="Inter ExtraLight"/>
                <a:cs typeface="Inter ExtraLight"/>
                <a:sym typeface="Inter ExtraLight"/>
              </a:rPr>
              <a:t>Event Manager is using a PostgreSQL database because it prioritizes data integrity, </a:t>
            </a:r>
            <a:r>
              <a:rPr lang="en-US" sz="3000">
                <a:solidFill>
                  <a:srgbClr val="FFFFFF"/>
                </a:solidFill>
                <a:latin typeface="Inter ExtraLight"/>
                <a:ea typeface="Inter ExtraLight"/>
                <a:cs typeface="Inter ExtraLight"/>
                <a:sym typeface="Inter ExtraLight"/>
              </a:rPr>
              <a:t>scalability</a:t>
            </a:r>
            <a:r>
              <a:rPr lang="en-US" sz="3000">
                <a:solidFill>
                  <a:srgbClr val="FFFFFF"/>
                </a:solidFill>
                <a:latin typeface="Inter ExtraLight"/>
                <a:ea typeface="Inter ExtraLight"/>
                <a:cs typeface="Inter ExtraLight"/>
                <a:sym typeface="Inter ExtraLight"/>
              </a:rPr>
              <a:t>, and efficient query performance. Our </a:t>
            </a:r>
            <a:r>
              <a:rPr lang="en-US" sz="3000">
                <a:solidFill>
                  <a:srgbClr val="FFFFFF"/>
                </a:solidFill>
                <a:latin typeface="Inter ExtraLight"/>
                <a:ea typeface="Inter ExtraLight"/>
                <a:cs typeface="Inter ExtraLight"/>
                <a:sym typeface="Inter ExtraLight"/>
              </a:rPr>
              <a:t>database</a:t>
            </a:r>
            <a:r>
              <a:rPr lang="en-US" sz="3000">
                <a:solidFill>
                  <a:srgbClr val="FFFFFF"/>
                </a:solidFill>
                <a:latin typeface="Inter ExtraLight"/>
                <a:ea typeface="Inter ExtraLight"/>
                <a:cs typeface="Inter ExtraLight"/>
                <a:sym typeface="Inter ExtraLight"/>
              </a:rPr>
              <a:t> was designed to support all of the Event Manager’s </a:t>
            </a:r>
            <a:r>
              <a:rPr lang="en-US" sz="3000">
                <a:solidFill>
                  <a:srgbClr val="FFFFFF"/>
                </a:solidFill>
                <a:latin typeface="Inter ExtraLight"/>
                <a:ea typeface="Inter ExtraLight"/>
                <a:cs typeface="Inter ExtraLight"/>
                <a:sym typeface="Inter ExtraLight"/>
              </a:rPr>
              <a:t>essential</a:t>
            </a:r>
            <a:r>
              <a:rPr lang="en-US" sz="3000">
                <a:solidFill>
                  <a:srgbClr val="FFFFFF"/>
                </a:solidFill>
                <a:latin typeface="Inter ExtraLight"/>
                <a:ea typeface="Inter ExtraLight"/>
                <a:cs typeface="Inter ExtraLight"/>
                <a:sym typeface="Inter ExtraLight"/>
              </a:rPr>
              <a:t> functionalities such as user management, event creation, categorization, and attendee registration which resulted in 4 tables:</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Users</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Events</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EventAttendees</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Categories</a:t>
            </a:r>
            <a:endParaRPr sz="3000">
              <a:solidFill>
                <a:srgbClr val="FFFFFF"/>
              </a:solidFill>
              <a:latin typeface="Inter ExtraLight"/>
              <a:ea typeface="Inter ExtraLight"/>
              <a:cs typeface="Inter ExtraLight"/>
              <a:sym typeface="Inter ExtraLight"/>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6" name="Shape 366"/>
        <p:cNvGrpSpPr/>
        <p:nvPr/>
      </p:nvGrpSpPr>
      <p:grpSpPr>
        <a:xfrm>
          <a:off x="0" y="0"/>
          <a:ext cx="0" cy="0"/>
          <a:chOff x="0" y="0"/>
          <a:chExt cx="0" cy="0"/>
        </a:xfrm>
      </p:grpSpPr>
      <p:sp>
        <p:nvSpPr>
          <p:cNvPr id="367" name="Google Shape;367;p36"/>
          <p:cNvSpPr/>
          <p:nvPr/>
        </p:nvSpPr>
        <p:spPr>
          <a:xfrm>
            <a:off x="9448751" y="-440205"/>
            <a:ext cx="13088827" cy="8229600"/>
          </a:xfrm>
          <a:custGeom>
            <a:rect b="b" l="l" r="r" t="t"/>
            <a:pathLst>
              <a:path extrusionOk="0" h="8229600" w="13088827">
                <a:moveTo>
                  <a:pt x="0" y="0"/>
                </a:moveTo>
                <a:lnTo>
                  <a:pt x="13088827" y="0"/>
                </a:lnTo>
                <a:lnTo>
                  <a:pt x="13088827"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68" name="Google Shape;368;p36"/>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369" name="Google Shape;369;p36"/>
          <p:cNvSpPr/>
          <p:nvPr/>
        </p:nvSpPr>
        <p:spPr>
          <a:xfrm>
            <a:off x="8566163" y="-1028700"/>
            <a:ext cx="4120368" cy="4114800"/>
          </a:xfrm>
          <a:custGeom>
            <a:rect b="b" l="l" r="r" t="t"/>
            <a:pathLst>
              <a:path extrusionOk="0" h="4114800" w="4120368">
                <a:moveTo>
                  <a:pt x="0" y="0"/>
                </a:moveTo>
                <a:lnTo>
                  <a:pt x="4120368" y="0"/>
                </a:lnTo>
                <a:lnTo>
                  <a:pt x="4120368"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36"/>
          <p:cNvSpPr/>
          <p:nvPr/>
        </p:nvSpPr>
        <p:spPr>
          <a:xfrm>
            <a:off x="16410903" y="1877370"/>
            <a:ext cx="2630572" cy="4619012"/>
          </a:xfrm>
          <a:custGeom>
            <a:rect b="b" l="l" r="r" t="t"/>
            <a:pathLst>
              <a:path extrusionOk="0" h="4619012" w="2630572">
                <a:moveTo>
                  <a:pt x="0" y="0"/>
                </a:moveTo>
                <a:lnTo>
                  <a:pt x="2630573" y="0"/>
                </a:lnTo>
                <a:lnTo>
                  <a:pt x="2630573" y="4619012"/>
                </a:lnTo>
                <a:lnTo>
                  <a:pt x="0" y="4619012"/>
                </a:lnTo>
                <a:lnTo>
                  <a:pt x="0" y="0"/>
                </a:lnTo>
                <a:close/>
              </a:path>
            </a:pathLst>
          </a:custGeom>
          <a:blipFill rotWithShape="1">
            <a:blip r:embed="rId5">
              <a:alphaModFix amt="49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71" name="Google Shape;371;p36"/>
          <p:cNvPicPr preferRelativeResize="0"/>
          <p:nvPr/>
        </p:nvPicPr>
        <p:blipFill>
          <a:blip r:embed="rId6">
            <a:alphaModFix/>
          </a:blip>
          <a:stretch>
            <a:fillRect/>
          </a:stretch>
        </p:blipFill>
        <p:spPr>
          <a:xfrm>
            <a:off x="2549113" y="1189888"/>
            <a:ext cx="13189775" cy="7907225"/>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5" name="Shape 375"/>
        <p:cNvGrpSpPr/>
        <p:nvPr/>
      </p:nvGrpSpPr>
      <p:grpSpPr>
        <a:xfrm>
          <a:off x="0" y="0"/>
          <a:ext cx="0" cy="0"/>
          <a:chOff x="0" y="0"/>
          <a:chExt cx="0" cy="0"/>
        </a:xfrm>
      </p:grpSpPr>
      <p:sp>
        <p:nvSpPr>
          <p:cNvPr id="376" name="Google Shape;376;p37"/>
          <p:cNvSpPr/>
          <p:nvPr/>
        </p:nvSpPr>
        <p:spPr>
          <a:xfrm>
            <a:off x="-472704" y="-1645530"/>
            <a:ext cx="18760704" cy="13578060"/>
          </a:xfrm>
          <a:custGeom>
            <a:rect b="b" l="l" r="r" t="t"/>
            <a:pathLst>
              <a:path extrusionOk="0" h="13578060" w="18760704">
                <a:moveTo>
                  <a:pt x="0" y="0"/>
                </a:moveTo>
                <a:lnTo>
                  <a:pt x="18760704" y="0"/>
                </a:lnTo>
                <a:lnTo>
                  <a:pt x="18760704" y="13578060"/>
                </a:lnTo>
                <a:lnTo>
                  <a:pt x="0" y="135780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37"/>
          <p:cNvSpPr txBox="1"/>
          <p:nvPr/>
        </p:nvSpPr>
        <p:spPr>
          <a:xfrm>
            <a:off x="81113" y="474511"/>
            <a:ext cx="18234300" cy="1477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9600">
                <a:solidFill>
                  <a:srgbClr val="BFD2E2"/>
                </a:solidFill>
                <a:latin typeface="Michroma"/>
                <a:ea typeface="Michroma"/>
                <a:cs typeface="Michroma"/>
                <a:sym typeface="Michroma"/>
              </a:rPr>
              <a:t>SECURITY DESIGN</a:t>
            </a:r>
            <a:endParaRPr sz="9600">
              <a:solidFill>
                <a:srgbClr val="BFD2E2"/>
              </a:solidFill>
            </a:endParaRPr>
          </a:p>
        </p:txBody>
      </p:sp>
      <p:sp>
        <p:nvSpPr>
          <p:cNvPr id="378" name="Google Shape;378;p37"/>
          <p:cNvSpPr txBox="1"/>
          <p:nvPr/>
        </p:nvSpPr>
        <p:spPr>
          <a:xfrm>
            <a:off x="81113" y="1952311"/>
            <a:ext cx="18234300" cy="1477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9600">
                <a:solidFill>
                  <a:srgbClr val="BFD2E2"/>
                </a:solidFill>
                <a:latin typeface="Michroma"/>
                <a:ea typeface="Michroma"/>
                <a:cs typeface="Michroma"/>
                <a:sym typeface="Michroma"/>
              </a:rPr>
              <a:t>SECURITY DESIGN</a:t>
            </a:r>
            <a:endParaRPr sz="9600">
              <a:solidFill>
                <a:srgbClr val="BFD2E2"/>
              </a:solidFill>
            </a:endParaRPr>
          </a:p>
        </p:txBody>
      </p:sp>
      <p:sp>
        <p:nvSpPr>
          <p:cNvPr id="379" name="Google Shape;379;p37"/>
          <p:cNvSpPr txBox="1"/>
          <p:nvPr/>
        </p:nvSpPr>
        <p:spPr>
          <a:xfrm>
            <a:off x="81113" y="3507461"/>
            <a:ext cx="18234300" cy="1477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9600">
                <a:solidFill>
                  <a:srgbClr val="BFD2E2"/>
                </a:solidFill>
                <a:latin typeface="Michroma"/>
                <a:ea typeface="Michroma"/>
                <a:cs typeface="Michroma"/>
                <a:sym typeface="Michroma"/>
              </a:rPr>
              <a:t>SECURITY DESIGN</a:t>
            </a:r>
            <a:endParaRPr sz="9600">
              <a:solidFill>
                <a:srgbClr val="BFD2E2"/>
              </a:solidFill>
            </a:endParaRPr>
          </a:p>
        </p:txBody>
      </p:sp>
      <p:sp>
        <p:nvSpPr>
          <p:cNvPr id="380" name="Google Shape;380;p37"/>
          <p:cNvSpPr txBox="1"/>
          <p:nvPr/>
        </p:nvSpPr>
        <p:spPr>
          <a:xfrm>
            <a:off x="81113" y="6574236"/>
            <a:ext cx="18234300" cy="1477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9600">
                <a:solidFill>
                  <a:srgbClr val="BFD2E2"/>
                </a:solidFill>
                <a:latin typeface="Michroma"/>
                <a:ea typeface="Michroma"/>
                <a:cs typeface="Michroma"/>
                <a:sym typeface="Michroma"/>
              </a:rPr>
              <a:t>SECURITY DESIGN</a:t>
            </a:r>
            <a:endParaRPr sz="9600">
              <a:solidFill>
                <a:srgbClr val="BFD2E2"/>
              </a:solidFill>
            </a:endParaRPr>
          </a:p>
        </p:txBody>
      </p:sp>
      <p:sp>
        <p:nvSpPr>
          <p:cNvPr id="381" name="Google Shape;381;p37"/>
          <p:cNvSpPr txBox="1"/>
          <p:nvPr/>
        </p:nvSpPr>
        <p:spPr>
          <a:xfrm>
            <a:off x="81113" y="5033598"/>
            <a:ext cx="18234300" cy="1477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9600">
                <a:solidFill>
                  <a:srgbClr val="BFD2E2"/>
                </a:solidFill>
                <a:latin typeface="Michroma"/>
                <a:ea typeface="Michroma"/>
                <a:cs typeface="Michroma"/>
                <a:sym typeface="Michroma"/>
              </a:rPr>
              <a:t>SECURITY DESIGN</a:t>
            </a:r>
            <a:endParaRPr sz="9600">
              <a:solidFill>
                <a:srgbClr val="BFD2E2"/>
              </a:solidFill>
            </a:endParaRPr>
          </a:p>
        </p:txBody>
      </p:sp>
      <p:sp>
        <p:nvSpPr>
          <p:cNvPr id="382" name="Google Shape;382;p37"/>
          <p:cNvSpPr txBox="1"/>
          <p:nvPr/>
        </p:nvSpPr>
        <p:spPr>
          <a:xfrm>
            <a:off x="-27437" y="8114886"/>
            <a:ext cx="18234300" cy="1477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9600">
                <a:solidFill>
                  <a:schemeClr val="lt1"/>
                </a:solidFill>
                <a:latin typeface="Michroma"/>
                <a:ea typeface="Michroma"/>
                <a:cs typeface="Michroma"/>
                <a:sym typeface="Michroma"/>
              </a:rPr>
              <a:t>SECURITY DESIGN</a:t>
            </a:r>
            <a:endParaRPr sz="9600">
              <a:solidFill>
                <a:schemeClr val="lt1"/>
              </a:solidFill>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6" name="Shape 386"/>
        <p:cNvGrpSpPr/>
        <p:nvPr/>
      </p:nvGrpSpPr>
      <p:grpSpPr>
        <a:xfrm>
          <a:off x="0" y="0"/>
          <a:ext cx="0" cy="0"/>
          <a:chOff x="0" y="0"/>
          <a:chExt cx="0" cy="0"/>
        </a:xfrm>
      </p:grpSpPr>
      <p:sp>
        <p:nvSpPr>
          <p:cNvPr id="387" name="Google Shape;387;p38"/>
          <p:cNvSpPr/>
          <p:nvPr/>
        </p:nvSpPr>
        <p:spPr>
          <a:xfrm>
            <a:off x="6640031" y="-1283965"/>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88" name="Google Shape;388;p38"/>
          <p:cNvCxnSpPr/>
          <p:nvPr/>
        </p:nvCxnSpPr>
        <p:spPr>
          <a:xfrm>
            <a:off x="561811" y="9765303"/>
            <a:ext cx="16294532" cy="0"/>
          </a:xfrm>
          <a:prstGeom prst="straightConnector1">
            <a:avLst/>
          </a:prstGeom>
          <a:noFill/>
          <a:ln cap="flat" cmpd="sng" w="9525">
            <a:solidFill>
              <a:srgbClr val="FFFFFF"/>
            </a:solidFill>
            <a:prstDash val="solid"/>
            <a:round/>
            <a:headEnd len="sm" w="sm" type="none"/>
            <a:tailEnd len="sm" w="sm" type="none"/>
          </a:ln>
        </p:spPr>
      </p:cxnSp>
      <p:grpSp>
        <p:nvGrpSpPr>
          <p:cNvPr id="389" name="Google Shape;389;p38"/>
          <p:cNvGrpSpPr/>
          <p:nvPr/>
        </p:nvGrpSpPr>
        <p:grpSpPr>
          <a:xfrm>
            <a:off x="892625" y="1258550"/>
            <a:ext cx="12753450" cy="7466277"/>
            <a:chOff x="-181433" y="306467"/>
            <a:chExt cx="17004600" cy="9955033"/>
          </a:xfrm>
        </p:grpSpPr>
        <p:sp>
          <p:nvSpPr>
            <p:cNvPr id="390" name="Google Shape;390;p38"/>
            <p:cNvSpPr txBox="1"/>
            <p:nvPr/>
          </p:nvSpPr>
          <p:spPr>
            <a:xfrm>
              <a:off x="-181433" y="306467"/>
              <a:ext cx="17004600" cy="1539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Michroma"/>
                  <a:ea typeface="Michroma"/>
                  <a:cs typeface="Michroma"/>
                  <a:sym typeface="Michroma"/>
                </a:rPr>
                <a:t>SECURITY DESIGN</a:t>
              </a:r>
              <a:endParaRPr/>
            </a:p>
          </p:txBody>
        </p:sp>
        <p:sp>
          <p:nvSpPr>
            <p:cNvPr id="391" name="Google Shape;391;p38"/>
            <p:cNvSpPr txBox="1"/>
            <p:nvPr/>
          </p:nvSpPr>
          <p:spPr>
            <a:xfrm>
              <a:off x="-181430" y="2749200"/>
              <a:ext cx="12536700" cy="7512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3000">
                  <a:solidFill>
                    <a:srgbClr val="FFFFFF"/>
                  </a:solidFill>
                  <a:latin typeface="Inter ExtraLight"/>
                  <a:ea typeface="Inter ExtraLight"/>
                  <a:cs typeface="Inter ExtraLight"/>
                  <a:sym typeface="Inter ExtraLight"/>
                </a:rPr>
                <a:t>Event Manager wants to ensure security across all layers of our application through authorization, data protection, and input validation using these tools: </a:t>
              </a:r>
              <a:endParaRPr sz="3000">
                <a:solidFill>
                  <a:srgbClr val="FFFFFF"/>
                </a:solidFill>
                <a:latin typeface="Inter ExtraLight"/>
                <a:ea typeface="Inter ExtraLight"/>
                <a:cs typeface="Inter ExtraLight"/>
                <a:sym typeface="Inter ExtraLight"/>
              </a:endParaRPr>
            </a:p>
            <a:p>
              <a:pPr indent="-419100" lvl="0" marL="457200" marR="0" rtl="0" algn="l">
                <a:lnSpc>
                  <a:spcPct val="140016"/>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Clerk</a:t>
              </a:r>
              <a:endParaRPr sz="2500">
                <a:solidFill>
                  <a:srgbClr val="FFFFFF"/>
                </a:solidFill>
                <a:latin typeface="Inter ExtraLight"/>
                <a:ea typeface="Inter ExtraLight"/>
                <a:cs typeface="Inter ExtraLight"/>
                <a:sym typeface="Inter ExtraLight"/>
              </a:endParaRPr>
            </a:p>
            <a:p>
              <a:pPr indent="-419100" lvl="0" marL="457200" marR="0" rtl="0" algn="l">
                <a:lnSpc>
                  <a:spcPct val="140016"/>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FastAPI/Pydantic</a:t>
              </a:r>
              <a:endParaRPr sz="3000">
                <a:solidFill>
                  <a:srgbClr val="FFFFFF"/>
                </a:solidFill>
                <a:latin typeface="Inter ExtraLight"/>
                <a:ea typeface="Inter ExtraLight"/>
                <a:cs typeface="Inter ExtraLight"/>
                <a:sym typeface="Inter ExtraLight"/>
              </a:endParaRPr>
            </a:p>
            <a:p>
              <a:pPr indent="-419100" lvl="0" marL="457200" rtl="0" algn="l">
                <a:lnSpc>
                  <a:spcPct val="140016"/>
                </a:lnSpc>
                <a:spcBef>
                  <a:spcPts val="0"/>
                </a:spcBef>
                <a:spcAft>
                  <a:spcPts val="0"/>
                </a:spcAft>
                <a:buClr>
                  <a:srgbClr val="FFFFFF"/>
                </a:buClr>
                <a:buSzPts val="3000"/>
                <a:buFont typeface="Inter ExtraLight"/>
                <a:buChar char="●"/>
              </a:pPr>
              <a:r>
                <a:rPr lang="en-US" sz="3000">
                  <a:solidFill>
                    <a:schemeClr val="lt1"/>
                  </a:solidFill>
                  <a:latin typeface="Inter ExtraLight"/>
                  <a:ea typeface="Inter ExtraLight"/>
                  <a:cs typeface="Inter ExtraLight"/>
                  <a:sym typeface="Inter ExtraLight"/>
                </a:rPr>
                <a:t>Semgrep</a:t>
              </a:r>
              <a:endParaRPr sz="3000">
                <a:solidFill>
                  <a:srgbClr val="FFFFFF"/>
                </a:solidFill>
                <a:latin typeface="Inter ExtraLight"/>
                <a:ea typeface="Inter ExtraLight"/>
                <a:cs typeface="Inter ExtraLight"/>
                <a:sym typeface="Inter ExtraLight"/>
              </a:endParaRPr>
            </a:p>
            <a:p>
              <a:pPr indent="-419100" lvl="0" marL="457200" rtl="0" algn="l">
                <a:lnSpc>
                  <a:spcPct val="140016"/>
                </a:lnSpc>
                <a:spcBef>
                  <a:spcPts val="0"/>
                </a:spcBef>
                <a:spcAft>
                  <a:spcPts val="0"/>
                </a:spcAft>
                <a:buClr>
                  <a:srgbClr val="FFFFFF"/>
                </a:buClr>
                <a:buSzPts val="3000"/>
                <a:buFont typeface="Inter ExtraLight"/>
                <a:buChar char="●"/>
              </a:pPr>
              <a:r>
                <a:rPr lang="en-US" sz="3000">
                  <a:solidFill>
                    <a:schemeClr val="lt1"/>
                  </a:solidFill>
                  <a:latin typeface="Inter ExtraLight"/>
                  <a:ea typeface="Inter ExtraLight"/>
                  <a:cs typeface="Inter ExtraLight"/>
                  <a:sym typeface="Inter ExtraLight"/>
                </a:rPr>
                <a:t>Hadolint</a:t>
              </a:r>
              <a:endParaRPr sz="3000">
                <a:solidFill>
                  <a:srgbClr val="FFFFFF"/>
                </a:solidFill>
                <a:latin typeface="Inter ExtraLight"/>
                <a:ea typeface="Inter ExtraLight"/>
                <a:cs typeface="Inter ExtraLight"/>
                <a:sym typeface="Inter ExtraLight"/>
              </a:endParaRPr>
            </a:p>
            <a:p>
              <a:pPr indent="-419100" lvl="0" marL="457200" rtl="0" algn="l">
                <a:lnSpc>
                  <a:spcPct val="140016"/>
                </a:lnSpc>
                <a:spcBef>
                  <a:spcPts val="0"/>
                </a:spcBef>
                <a:spcAft>
                  <a:spcPts val="0"/>
                </a:spcAft>
                <a:buClr>
                  <a:srgbClr val="FFFFFF"/>
                </a:buClr>
                <a:buSzPts val="3000"/>
                <a:buFont typeface="Inter ExtraLight"/>
                <a:buChar char="●"/>
              </a:pPr>
              <a:r>
                <a:rPr lang="en-US" sz="3000">
                  <a:solidFill>
                    <a:schemeClr val="lt1"/>
                  </a:solidFill>
                  <a:latin typeface="Inter ExtraLight"/>
                  <a:ea typeface="Inter ExtraLight"/>
                  <a:cs typeface="Inter ExtraLight"/>
                  <a:sym typeface="Inter ExtraLight"/>
                </a:rPr>
                <a:t>Pip-Audit</a:t>
              </a:r>
              <a:endParaRPr sz="3000">
                <a:solidFill>
                  <a:srgbClr val="FFFFFF"/>
                </a:solidFill>
                <a:latin typeface="Inter ExtraLight"/>
                <a:ea typeface="Inter ExtraLight"/>
                <a:cs typeface="Inter ExtraLight"/>
                <a:sym typeface="Inter ExtraLight"/>
              </a:endParaRPr>
            </a:p>
            <a:p>
              <a:pPr indent="-419100" lvl="0" marL="457200" rtl="0" algn="l">
                <a:lnSpc>
                  <a:spcPct val="140016"/>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Gitleaks</a:t>
              </a:r>
              <a:endParaRPr sz="3000">
                <a:solidFill>
                  <a:srgbClr val="FFFFFF"/>
                </a:solidFill>
                <a:latin typeface="Inter ExtraLight"/>
                <a:ea typeface="Inter ExtraLight"/>
                <a:cs typeface="Inter ExtraLight"/>
                <a:sym typeface="Inter ExtraLight"/>
              </a:endParaRPr>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5" name="Shape 395"/>
        <p:cNvGrpSpPr/>
        <p:nvPr/>
      </p:nvGrpSpPr>
      <p:grpSpPr>
        <a:xfrm>
          <a:off x="0" y="0"/>
          <a:ext cx="0" cy="0"/>
          <a:chOff x="0" y="0"/>
          <a:chExt cx="0" cy="0"/>
        </a:xfrm>
      </p:grpSpPr>
      <p:sp>
        <p:nvSpPr>
          <p:cNvPr id="396" name="Google Shape;396;p39"/>
          <p:cNvSpPr/>
          <p:nvPr/>
        </p:nvSpPr>
        <p:spPr>
          <a:xfrm>
            <a:off x="6640031" y="-1283965"/>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97" name="Google Shape;397;p39"/>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pic>
        <p:nvPicPr>
          <p:cNvPr id="398" name="Google Shape;398;p39"/>
          <p:cNvPicPr preferRelativeResize="0"/>
          <p:nvPr/>
        </p:nvPicPr>
        <p:blipFill>
          <a:blip r:embed="rId4">
            <a:alphaModFix/>
          </a:blip>
          <a:stretch>
            <a:fillRect/>
          </a:stretch>
        </p:blipFill>
        <p:spPr>
          <a:xfrm>
            <a:off x="152400" y="1218450"/>
            <a:ext cx="17983201" cy="7850089"/>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2" name="Shape 192"/>
        <p:cNvGrpSpPr/>
        <p:nvPr/>
      </p:nvGrpSpPr>
      <p:grpSpPr>
        <a:xfrm>
          <a:off x="0" y="0"/>
          <a:ext cx="0" cy="0"/>
          <a:chOff x="0" y="0"/>
          <a:chExt cx="0" cy="0"/>
        </a:xfrm>
      </p:grpSpPr>
      <p:sp>
        <p:nvSpPr>
          <p:cNvPr id="193" name="Google Shape;193;p22"/>
          <p:cNvSpPr/>
          <p:nvPr/>
        </p:nvSpPr>
        <p:spPr>
          <a:xfrm rot="1820957">
            <a:off x="-1352082" y="763325"/>
            <a:ext cx="10023179" cy="9622251"/>
          </a:xfrm>
          <a:custGeom>
            <a:rect b="b" l="l" r="r" t="t"/>
            <a:pathLst>
              <a:path extrusionOk="0" h="9627397" w="10028539">
                <a:moveTo>
                  <a:pt x="0" y="0"/>
                </a:moveTo>
                <a:lnTo>
                  <a:pt x="10028538" y="0"/>
                </a:lnTo>
                <a:lnTo>
                  <a:pt x="10028538" y="9627397"/>
                </a:lnTo>
                <a:lnTo>
                  <a:pt x="0" y="96273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4" name="Google Shape;194;p22"/>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195" name="Google Shape;195;p22"/>
          <p:cNvSpPr/>
          <p:nvPr/>
        </p:nvSpPr>
        <p:spPr>
          <a:xfrm>
            <a:off x="-2214282" y="3623310"/>
            <a:ext cx="4428565" cy="4114800"/>
          </a:xfrm>
          <a:custGeom>
            <a:rect b="b" l="l" r="r" t="t"/>
            <a:pathLst>
              <a:path extrusionOk="0" h="4114800" w="4428565">
                <a:moveTo>
                  <a:pt x="0" y="0"/>
                </a:moveTo>
                <a:lnTo>
                  <a:pt x="4428564" y="0"/>
                </a:lnTo>
                <a:lnTo>
                  <a:pt x="4428564"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22"/>
          <p:cNvSpPr txBox="1"/>
          <p:nvPr/>
        </p:nvSpPr>
        <p:spPr>
          <a:xfrm>
            <a:off x="7925525" y="4603475"/>
            <a:ext cx="5670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Our Project</a:t>
            </a:r>
            <a:endParaRPr sz="3600"/>
          </a:p>
        </p:txBody>
      </p:sp>
      <p:sp>
        <p:nvSpPr>
          <p:cNvPr id="197" name="Google Shape;197;p22"/>
          <p:cNvSpPr txBox="1"/>
          <p:nvPr/>
        </p:nvSpPr>
        <p:spPr>
          <a:xfrm>
            <a:off x="7925525" y="3605538"/>
            <a:ext cx="47382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Our Team</a:t>
            </a:r>
            <a:endParaRPr sz="3600"/>
          </a:p>
        </p:txBody>
      </p:sp>
      <p:sp>
        <p:nvSpPr>
          <p:cNvPr id="198" name="Google Shape;198;p22"/>
          <p:cNvSpPr txBox="1"/>
          <p:nvPr/>
        </p:nvSpPr>
        <p:spPr>
          <a:xfrm>
            <a:off x="7925525" y="5601400"/>
            <a:ext cx="99498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Software Architecture</a:t>
            </a:r>
            <a:endParaRPr sz="3600"/>
          </a:p>
        </p:txBody>
      </p:sp>
      <p:sp>
        <p:nvSpPr>
          <p:cNvPr id="199" name="Google Shape;199;p22"/>
          <p:cNvSpPr txBox="1"/>
          <p:nvPr/>
        </p:nvSpPr>
        <p:spPr>
          <a:xfrm>
            <a:off x="7608028" y="756109"/>
            <a:ext cx="83907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TABLE OF CONTENTS</a:t>
            </a:r>
            <a:endParaRPr/>
          </a:p>
        </p:txBody>
      </p:sp>
      <p:sp>
        <p:nvSpPr>
          <p:cNvPr id="200" name="Google Shape;200;p22"/>
          <p:cNvSpPr txBox="1"/>
          <p:nvPr/>
        </p:nvSpPr>
        <p:spPr>
          <a:xfrm>
            <a:off x="7925525" y="6559975"/>
            <a:ext cx="47382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UI Design</a:t>
            </a:r>
            <a:endParaRPr sz="3600"/>
          </a:p>
        </p:txBody>
      </p:sp>
      <p:sp>
        <p:nvSpPr>
          <p:cNvPr id="201" name="Google Shape;201;p22"/>
          <p:cNvSpPr txBox="1"/>
          <p:nvPr/>
        </p:nvSpPr>
        <p:spPr>
          <a:xfrm>
            <a:off x="7925525" y="7518550"/>
            <a:ext cx="63255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Security Design</a:t>
            </a:r>
            <a:endParaRPr sz="3600"/>
          </a:p>
        </p:txBody>
      </p:sp>
      <p:sp>
        <p:nvSpPr>
          <p:cNvPr id="202" name="Google Shape;202;p22"/>
          <p:cNvSpPr txBox="1"/>
          <p:nvPr/>
        </p:nvSpPr>
        <p:spPr>
          <a:xfrm>
            <a:off x="7925525" y="8641925"/>
            <a:ext cx="63255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Database</a:t>
            </a:r>
            <a:r>
              <a:rPr lang="en-US" sz="3600">
                <a:solidFill>
                  <a:srgbClr val="FFFFFF"/>
                </a:solidFill>
                <a:latin typeface="Michroma"/>
                <a:ea typeface="Michroma"/>
                <a:cs typeface="Michroma"/>
                <a:sym typeface="Michroma"/>
              </a:rPr>
              <a:t> Design</a:t>
            </a:r>
            <a:endParaRPr sz="3600"/>
          </a:p>
        </p:txBody>
      </p:sp>
      <p:sp>
        <p:nvSpPr>
          <p:cNvPr id="203" name="Google Shape;203;p22"/>
          <p:cNvSpPr txBox="1"/>
          <p:nvPr/>
        </p:nvSpPr>
        <p:spPr>
          <a:xfrm>
            <a:off x="14829400" y="3557138"/>
            <a:ext cx="24768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Testing</a:t>
            </a:r>
            <a:endParaRPr sz="3600"/>
          </a:p>
        </p:txBody>
      </p:sp>
      <p:sp>
        <p:nvSpPr>
          <p:cNvPr id="204" name="Google Shape;204;p22"/>
          <p:cNvSpPr txBox="1"/>
          <p:nvPr/>
        </p:nvSpPr>
        <p:spPr>
          <a:xfrm>
            <a:off x="15109750" y="4579275"/>
            <a:ext cx="19161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Demo</a:t>
            </a:r>
            <a:endParaRPr sz="360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2" name="Shape 402"/>
        <p:cNvGrpSpPr/>
        <p:nvPr/>
      </p:nvGrpSpPr>
      <p:grpSpPr>
        <a:xfrm>
          <a:off x="0" y="0"/>
          <a:ext cx="0" cy="0"/>
          <a:chOff x="0" y="0"/>
          <a:chExt cx="0" cy="0"/>
        </a:xfrm>
      </p:grpSpPr>
      <p:sp>
        <p:nvSpPr>
          <p:cNvPr id="403" name="Google Shape;403;p40"/>
          <p:cNvSpPr/>
          <p:nvPr/>
        </p:nvSpPr>
        <p:spPr>
          <a:xfrm>
            <a:off x="-921631"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40"/>
          <p:cNvSpPr/>
          <p:nvPr/>
        </p:nvSpPr>
        <p:spPr>
          <a:xfrm>
            <a:off x="8909245"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40"/>
          <p:cNvSpPr txBox="1"/>
          <p:nvPr/>
        </p:nvSpPr>
        <p:spPr>
          <a:xfrm>
            <a:off x="53663" y="4139085"/>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TESTING</a:t>
            </a:r>
            <a:endParaRPr>
              <a:solidFill>
                <a:srgbClr val="BFD2E2"/>
              </a:solidFill>
            </a:endParaRPr>
          </a:p>
        </p:txBody>
      </p:sp>
      <p:sp>
        <p:nvSpPr>
          <p:cNvPr id="406" name="Google Shape;406;p40"/>
          <p:cNvSpPr txBox="1"/>
          <p:nvPr/>
        </p:nvSpPr>
        <p:spPr>
          <a:xfrm>
            <a:off x="25" y="7790346"/>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FFFFFF"/>
                </a:solidFill>
                <a:latin typeface="Michroma"/>
                <a:ea typeface="Michroma"/>
                <a:cs typeface="Michroma"/>
                <a:sym typeface="Michroma"/>
              </a:rPr>
              <a:t>TESTING</a:t>
            </a:r>
            <a:endParaRPr/>
          </a:p>
        </p:txBody>
      </p:sp>
      <p:sp>
        <p:nvSpPr>
          <p:cNvPr id="407" name="Google Shape;407;p40"/>
          <p:cNvSpPr txBox="1"/>
          <p:nvPr/>
        </p:nvSpPr>
        <p:spPr>
          <a:xfrm>
            <a:off x="53663" y="2313454"/>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TESTING</a:t>
            </a:r>
            <a:endParaRPr>
              <a:solidFill>
                <a:srgbClr val="BFD2E2"/>
              </a:solidFill>
            </a:endParaRPr>
          </a:p>
        </p:txBody>
      </p:sp>
      <p:sp>
        <p:nvSpPr>
          <p:cNvPr id="408" name="Google Shape;408;p40"/>
          <p:cNvSpPr txBox="1"/>
          <p:nvPr/>
        </p:nvSpPr>
        <p:spPr>
          <a:xfrm>
            <a:off x="53663" y="487823"/>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TESTING</a:t>
            </a:r>
            <a:endParaRPr>
              <a:solidFill>
                <a:srgbClr val="BFD2E2"/>
              </a:solidFill>
            </a:endParaRPr>
          </a:p>
        </p:txBody>
      </p:sp>
      <p:sp>
        <p:nvSpPr>
          <p:cNvPr id="409" name="Google Shape;409;p40"/>
          <p:cNvSpPr txBox="1"/>
          <p:nvPr/>
        </p:nvSpPr>
        <p:spPr>
          <a:xfrm>
            <a:off x="53663" y="5964715"/>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TESTING</a:t>
            </a:r>
            <a:endParaRPr>
              <a:solidFill>
                <a:srgbClr val="BFD2E2"/>
              </a:solidFill>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3" name="Shape 413"/>
        <p:cNvGrpSpPr/>
        <p:nvPr/>
      </p:nvGrpSpPr>
      <p:grpSpPr>
        <a:xfrm>
          <a:off x="0" y="0"/>
          <a:ext cx="0" cy="0"/>
          <a:chOff x="0" y="0"/>
          <a:chExt cx="0" cy="0"/>
        </a:xfrm>
      </p:grpSpPr>
      <p:sp>
        <p:nvSpPr>
          <p:cNvPr id="414" name="Google Shape;414;p41"/>
          <p:cNvSpPr/>
          <p:nvPr/>
        </p:nvSpPr>
        <p:spPr>
          <a:xfrm rot="-5903674">
            <a:off x="-9150730" y="-4831471"/>
            <a:ext cx="13090654" cy="14464811"/>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15" name="Google Shape;415;p41"/>
          <p:cNvCxnSpPr/>
          <p:nvPr/>
        </p:nvCxnSpPr>
        <p:spPr>
          <a:xfrm>
            <a:off x="561811" y="9765303"/>
            <a:ext cx="16294532" cy="0"/>
          </a:xfrm>
          <a:prstGeom prst="straightConnector1">
            <a:avLst/>
          </a:prstGeom>
          <a:noFill/>
          <a:ln cap="flat" cmpd="sng" w="9525">
            <a:solidFill>
              <a:srgbClr val="FFFFFF"/>
            </a:solidFill>
            <a:prstDash val="solid"/>
            <a:round/>
            <a:headEnd len="sm" w="sm" type="none"/>
            <a:tailEnd len="sm" w="sm" type="none"/>
          </a:ln>
        </p:spPr>
      </p:cxnSp>
      <p:sp>
        <p:nvSpPr>
          <p:cNvPr id="416" name="Google Shape;416;p41"/>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41"/>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41"/>
          <p:cNvSpPr txBox="1"/>
          <p:nvPr/>
        </p:nvSpPr>
        <p:spPr>
          <a:xfrm>
            <a:off x="886061" y="1098040"/>
            <a:ext cx="65793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TESTING</a:t>
            </a:r>
            <a:endParaRPr/>
          </a:p>
        </p:txBody>
      </p:sp>
      <p:sp>
        <p:nvSpPr>
          <p:cNvPr id="419" name="Google Shape;419;p41"/>
          <p:cNvSpPr txBox="1"/>
          <p:nvPr/>
        </p:nvSpPr>
        <p:spPr>
          <a:xfrm>
            <a:off x="886050" y="3186525"/>
            <a:ext cx="7692600" cy="4179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solidFill>
                  <a:srgbClr val="FFFFFF"/>
                </a:solidFill>
                <a:latin typeface="Inter ExtraLight"/>
                <a:ea typeface="Inter ExtraLight"/>
                <a:cs typeface="Inter ExtraLight"/>
                <a:sym typeface="Inter ExtraLight"/>
              </a:rPr>
              <a:t>Our team has created a thorough testing design that efficiently checks every layer of the application:</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Unit Testing</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Integration Testing</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End-to-End Testing</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Pact Testing</a:t>
            </a:r>
            <a:endParaRPr sz="3000">
              <a:solidFill>
                <a:srgbClr val="FFFFFF"/>
              </a:solidFill>
              <a:latin typeface="Inter ExtraLight"/>
              <a:ea typeface="Inter ExtraLight"/>
              <a:cs typeface="Inter ExtraLight"/>
              <a:sym typeface="Inter ExtraLight"/>
            </a:endParaRPr>
          </a:p>
          <a:p>
            <a:pPr indent="-419100" lvl="0" marL="457200" marR="0" rtl="0" algn="l">
              <a:lnSpc>
                <a:spcPct val="115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Manual Testing</a:t>
            </a:r>
            <a:endParaRPr sz="3000">
              <a:solidFill>
                <a:srgbClr val="FFFFFF"/>
              </a:solidFill>
              <a:latin typeface="Inter ExtraLight"/>
              <a:ea typeface="Inter ExtraLight"/>
              <a:cs typeface="Inter ExtraLight"/>
              <a:sym typeface="Inter ExtraLight"/>
            </a:endParaRPr>
          </a:p>
        </p:txBody>
      </p:sp>
      <p:sp>
        <p:nvSpPr>
          <p:cNvPr id="420" name="Google Shape;420;p41"/>
          <p:cNvSpPr txBox="1"/>
          <p:nvPr/>
        </p:nvSpPr>
        <p:spPr>
          <a:xfrm>
            <a:off x="9399800" y="3039550"/>
            <a:ext cx="6857400" cy="277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3000">
                <a:solidFill>
                  <a:schemeClr val="lt1"/>
                </a:solidFill>
                <a:latin typeface="Inter ExtraLight"/>
                <a:ea typeface="Inter ExtraLight"/>
                <a:cs typeface="Inter ExtraLight"/>
                <a:sym typeface="Inter ExtraLight"/>
              </a:rPr>
              <a:t>Some testing will be conducted using various tools such as:</a:t>
            </a:r>
            <a:endParaRPr sz="3000">
              <a:solidFill>
                <a:schemeClr val="lt1"/>
              </a:solidFill>
              <a:latin typeface="Inter ExtraLight"/>
              <a:ea typeface="Inter ExtraLight"/>
              <a:cs typeface="Inter ExtraLight"/>
              <a:sym typeface="Inter ExtraLight"/>
            </a:endParaRPr>
          </a:p>
          <a:p>
            <a:pPr indent="-419100" lvl="0" marL="457200" rtl="0" algn="l">
              <a:lnSpc>
                <a:spcPct val="115000"/>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GitHub Actions CI</a:t>
            </a:r>
            <a:endParaRPr sz="3000">
              <a:solidFill>
                <a:schemeClr val="lt1"/>
              </a:solidFill>
              <a:latin typeface="Inter ExtraLight"/>
              <a:ea typeface="Inter ExtraLight"/>
              <a:cs typeface="Inter ExtraLight"/>
              <a:sym typeface="Inter ExtraLight"/>
            </a:endParaRPr>
          </a:p>
          <a:p>
            <a:pPr indent="-419100" lvl="0" marL="457200" rtl="0" algn="l">
              <a:lnSpc>
                <a:spcPct val="115000"/>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Jest</a:t>
            </a:r>
            <a:endParaRPr sz="3000">
              <a:solidFill>
                <a:schemeClr val="lt1"/>
              </a:solidFill>
              <a:latin typeface="Inter ExtraLight"/>
              <a:ea typeface="Inter ExtraLight"/>
              <a:cs typeface="Inter ExtraLight"/>
              <a:sym typeface="Inter ExtraLight"/>
            </a:endParaRPr>
          </a:p>
          <a:p>
            <a:pPr indent="-419100" lvl="0" marL="457200" rtl="0" algn="l">
              <a:lnSpc>
                <a:spcPct val="115000"/>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Pytest</a:t>
            </a:r>
            <a:endParaRPr sz="3200">
              <a:solidFill>
                <a:schemeClr val="lt1"/>
              </a:solidFill>
              <a:latin typeface="Michroma"/>
              <a:ea typeface="Michroma"/>
              <a:cs typeface="Michroma"/>
              <a:sym typeface="Michroma"/>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24" name="Shape 424"/>
        <p:cNvGrpSpPr/>
        <p:nvPr/>
      </p:nvGrpSpPr>
      <p:grpSpPr>
        <a:xfrm>
          <a:off x="0" y="0"/>
          <a:ext cx="0" cy="0"/>
          <a:chOff x="0" y="0"/>
          <a:chExt cx="0" cy="0"/>
        </a:xfrm>
      </p:grpSpPr>
      <p:sp>
        <p:nvSpPr>
          <p:cNvPr id="425" name="Google Shape;425;p42"/>
          <p:cNvSpPr/>
          <p:nvPr/>
        </p:nvSpPr>
        <p:spPr>
          <a:xfrm>
            <a:off x="-472704" y="-1645530"/>
            <a:ext cx="18760704" cy="13578060"/>
          </a:xfrm>
          <a:custGeom>
            <a:rect b="b" l="l" r="r" t="t"/>
            <a:pathLst>
              <a:path extrusionOk="0" h="13578060" w="18760704">
                <a:moveTo>
                  <a:pt x="0" y="0"/>
                </a:moveTo>
                <a:lnTo>
                  <a:pt x="18760704" y="0"/>
                </a:lnTo>
                <a:lnTo>
                  <a:pt x="18760704" y="13578060"/>
                </a:lnTo>
                <a:lnTo>
                  <a:pt x="0" y="135780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42"/>
          <p:cNvSpPr txBox="1"/>
          <p:nvPr/>
        </p:nvSpPr>
        <p:spPr>
          <a:xfrm>
            <a:off x="53663" y="4139110"/>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DEMO</a:t>
            </a:r>
            <a:endParaRPr>
              <a:solidFill>
                <a:srgbClr val="BFD2E2"/>
              </a:solidFill>
            </a:endParaRPr>
          </a:p>
        </p:txBody>
      </p:sp>
      <p:sp>
        <p:nvSpPr>
          <p:cNvPr id="427" name="Google Shape;427;p42"/>
          <p:cNvSpPr txBox="1"/>
          <p:nvPr/>
        </p:nvSpPr>
        <p:spPr>
          <a:xfrm>
            <a:off x="25" y="7790371"/>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FFFFFF"/>
                </a:solidFill>
                <a:latin typeface="Michroma"/>
                <a:ea typeface="Michroma"/>
                <a:cs typeface="Michroma"/>
                <a:sym typeface="Michroma"/>
              </a:rPr>
              <a:t>DEMO</a:t>
            </a:r>
            <a:endParaRPr/>
          </a:p>
        </p:txBody>
      </p:sp>
      <p:sp>
        <p:nvSpPr>
          <p:cNvPr id="428" name="Google Shape;428;p42"/>
          <p:cNvSpPr txBox="1"/>
          <p:nvPr/>
        </p:nvSpPr>
        <p:spPr>
          <a:xfrm>
            <a:off x="53663" y="2313479"/>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DEMO</a:t>
            </a:r>
            <a:endParaRPr>
              <a:solidFill>
                <a:srgbClr val="BFD2E2"/>
              </a:solidFill>
            </a:endParaRPr>
          </a:p>
        </p:txBody>
      </p:sp>
      <p:sp>
        <p:nvSpPr>
          <p:cNvPr id="429" name="Google Shape;429;p42"/>
          <p:cNvSpPr txBox="1"/>
          <p:nvPr/>
        </p:nvSpPr>
        <p:spPr>
          <a:xfrm>
            <a:off x="53663" y="487848"/>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DEMO</a:t>
            </a:r>
            <a:endParaRPr>
              <a:solidFill>
                <a:srgbClr val="BFD2E2"/>
              </a:solidFill>
            </a:endParaRPr>
          </a:p>
        </p:txBody>
      </p:sp>
      <p:sp>
        <p:nvSpPr>
          <p:cNvPr id="430" name="Google Shape;430;p42"/>
          <p:cNvSpPr txBox="1"/>
          <p:nvPr/>
        </p:nvSpPr>
        <p:spPr>
          <a:xfrm>
            <a:off x="53663" y="5964740"/>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DEMO</a:t>
            </a:r>
            <a:endParaRPr>
              <a:solidFill>
                <a:srgbClr val="BFD2E2"/>
              </a:solidFill>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4" name="Shape 434"/>
        <p:cNvGrpSpPr/>
        <p:nvPr/>
      </p:nvGrpSpPr>
      <p:grpSpPr>
        <a:xfrm>
          <a:off x="0" y="0"/>
          <a:ext cx="0" cy="0"/>
          <a:chOff x="0" y="0"/>
          <a:chExt cx="0" cy="0"/>
        </a:xfrm>
      </p:grpSpPr>
      <p:sp>
        <p:nvSpPr>
          <p:cNvPr id="435" name="Google Shape;435;p43"/>
          <p:cNvSpPr/>
          <p:nvPr/>
        </p:nvSpPr>
        <p:spPr>
          <a:xfrm>
            <a:off x="-1554245" y="-526022"/>
            <a:ext cx="21450127" cy="10644626"/>
          </a:xfrm>
          <a:custGeom>
            <a:rect b="b" l="l" r="r" t="t"/>
            <a:pathLst>
              <a:path extrusionOk="0" h="10644626" w="21450127">
                <a:moveTo>
                  <a:pt x="0" y="0"/>
                </a:moveTo>
                <a:lnTo>
                  <a:pt x="21450128" y="0"/>
                </a:lnTo>
                <a:lnTo>
                  <a:pt x="21450128" y="10644626"/>
                </a:lnTo>
                <a:lnTo>
                  <a:pt x="0" y="106446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43"/>
          <p:cNvSpPr txBox="1"/>
          <p:nvPr/>
        </p:nvSpPr>
        <p:spPr>
          <a:xfrm>
            <a:off x="53663" y="4102485"/>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QUESTIONS?</a:t>
            </a:r>
            <a:endParaRPr>
              <a:solidFill>
                <a:srgbClr val="BFD2E2"/>
              </a:solidFill>
            </a:endParaRPr>
          </a:p>
        </p:txBody>
      </p:sp>
      <p:sp>
        <p:nvSpPr>
          <p:cNvPr id="437" name="Google Shape;437;p43"/>
          <p:cNvSpPr txBox="1"/>
          <p:nvPr/>
        </p:nvSpPr>
        <p:spPr>
          <a:xfrm>
            <a:off x="25" y="7753746"/>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FFFFFF"/>
                </a:solidFill>
                <a:latin typeface="Michroma"/>
                <a:ea typeface="Michroma"/>
                <a:cs typeface="Michroma"/>
                <a:sym typeface="Michroma"/>
              </a:rPr>
              <a:t>QUESTIONS?</a:t>
            </a:r>
            <a:endParaRPr/>
          </a:p>
        </p:txBody>
      </p:sp>
      <p:sp>
        <p:nvSpPr>
          <p:cNvPr id="438" name="Google Shape;438;p43"/>
          <p:cNvSpPr txBox="1"/>
          <p:nvPr/>
        </p:nvSpPr>
        <p:spPr>
          <a:xfrm>
            <a:off x="53663" y="2276854"/>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QUESTIONS?</a:t>
            </a:r>
            <a:endParaRPr>
              <a:solidFill>
                <a:srgbClr val="BFD2E2"/>
              </a:solidFill>
            </a:endParaRPr>
          </a:p>
        </p:txBody>
      </p:sp>
      <p:sp>
        <p:nvSpPr>
          <p:cNvPr id="439" name="Google Shape;439;p43"/>
          <p:cNvSpPr txBox="1"/>
          <p:nvPr/>
        </p:nvSpPr>
        <p:spPr>
          <a:xfrm>
            <a:off x="53663" y="451223"/>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QUESTIONS?</a:t>
            </a:r>
            <a:endParaRPr>
              <a:solidFill>
                <a:srgbClr val="BFD2E2"/>
              </a:solidFill>
            </a:endParaRPr>
          </a:p>
        </p:txBody>
      </p:sp>
      <p:sp>
        <p:nvSpPr>
          <p:cNvPr id="440" name="Google Shape;440;p43"/>
          <p:cNvSpPr txBox="1"/>
          <p:nvPr/>
        </p:nvSpPr>
        <p:spPr>
          <a:xfrm>
            <a:off x="53663" y="5928115"/>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QUESTIONS?</a:t>
            </a:r>
            <a:endParaRPr>
              <a:solidFill>
                <a:srgbClr val="BFD2E2"/>
              </a:solidFil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8" name="Shape 208"/>
        <p:cNvGrpSpPr/>
        <p:nvPr/>
      </p:nvGrpSpPr>
      <p:grpSpPr>
        <a:xfrm>
          <a:off x="0" y="0"/>
          <a:ext cx="0" cy="0"/>
          <a:chOff x="0" y="0"/>
          <a:chExt cx="0" cy="0"/>
        </a:xfrm>
      </p:grpSpPr>
      <p:sp>
        <p:nvSpPr>
          <p:cNvPr id="209" name="Google Shape;209;p23"/>
          <p:cNvSpPr/>
          <p:nvPr/>
        </p:nvSpPr>
        <p:spPr>
          <a:xfrm>
            <a:off x="-921631"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23"/>
          <p:cNvSpPr/>
          <p:nvPr/>
        </p:nvSpPr>
        <p:spPr>
          <a:xfrm>
            <a:off x="8909245"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23"/>
          <p:cNvSpPr txBox="1"/>
          <p:nvPr/>
        </p:nvSpPr>
        <p:spPr>
          <a:xfrm>
            <a:off x="53638" y="4230685"/>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TEAM</a:t>
            </a:r>
            <a:endParaRPr>
              <a:solidFill>
                <a:srgbClr val="BFD2E2"/>
              </a:solidFill>
            </a:endParaRPr>
          </a:p>
        </p:txBody>
      </p:sp>
      <p:sp>
        <p:nvSpPr>
          <p:cNvPr id="212" name="Google Shape;212;p23"/>
          <p:cNvSpPr txBox="1"/>
          <p:nvPr/>
        </p:nvSpPr>
        <p:spPr>
          <a:xfrm>
            <a:off x="0" y="7881946"/>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FFFFFF"/>
                </a:solidFill>
                <a:latin typeface="Michroma"/>
                <a:ea typeface="Michroma"/>
                <a:cs typeface="Michroma"/>
                <a:sym typeface="Michroma"/>
              </a:rPr>
              <a:t>OUR TEAM</a:t>
            </a:r>
            <a:endParaRPr/>
          </a:p>
        </p:txBody>
      </p:sp>
      <p:sp>
        <p:nvSpPr>
          <p:cNvPr id="213" name="Google Shape;213;p23"/>
          <p:cNvSpPr txBox="1"/>
          <p:nvPr/>
        </p:nvSpPr>
        <p:spPr>
          <a:xfrm>
            <a:off x="53638" y="2405054"/>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TEAM</a:t>
            </a:r>
            <a:endParaRPr>
              <a:solidFill>
                <a:srgbClr val="BFD2E2"/>
              </a:solidFill>
            </a:endParaRPr>
          </a:p>
        </p:txBody>
      </p:sp>
      <p:sp>
        <p:nvSpPr>
          <p:cNvPr id="214" name="Google Shape;214;p23"/>
          <p:cNvSpPr txBox="1"/>
          <p:nvPr/>
        </p:nvSpPr>
        <p:spPr>
          <a:xfrm>
            <a:off x="53638" y="579423"/>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TEAM</a:t>
            </a:r>
            <a:endParaRPr>
              <a:solidFill>
                <a:srgbClr val="BFD2E2"/>
              </a:solidFill>
            </a:endParaRPr>
          </a:p>
        </p:txBody>
      </p:sp>
      <p:sp>
        <p:nvSpPr>
          <p:cNvPr id="215" name="Google Shape;215;p23"/>
          <p:cNvSpPr txBox="1"/>
          <p:nvPr/>
        </p:nvSpPr>
        <p:spPr>
          <a:xfrm>
            <a:off x="53638" y="6056315"/>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TEAM</a:t>
            </a:r>
            <a:endParaRPr>
              <a:solidFill>
                <a:srgbClr val="BFD2E2"/>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9" name="Shape 219"/>
        <p:cNvGrpSpPr/>
        <p:nvPr/>
      </p:nvGrpSpPr>
      <p:grpSpPr>
        <a:xfrm>
          <a:off x="0" y="0"/>
          <a:ext cx="0" cy="0"/>
          <a:chOff x="0" y="0"/>
          <a:chExt cx="0" cy="0"/>
        </a:xfrm>
      </p:grpSpPr>
      <p:sp>
        <p:nvSpPr>
          <p:cNvPr id="220" name="Google Shape;220;p24"/>
          <p:cNvSpPr/>
          <p:nvPr/>
        </p:nvSpPr>
        <p:spPr>
          <a:xfrm rot="344346">
            <a:off x="13717665" y="-1312123"/>
            <a:ext cx="4114851" cy="4114851"/>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24"/>
          <p:cNvSpPr txBox="1"/>
          <p:nvPr/>
        </p:nvSpPr>
        <p:spPr>
          <a:xfrm>
            <a:off x="5376750" y="298900"/>
            <a:ext cx="7534500" cy="1154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7500">
                <a:solidFill>
                  <a:srgbClr val="FFFFFF"/>
                </a:solidFill>
                <a:latin typeface="Michroma"/>
                <a:ea typeface="Michroma"/>
                <a:cs typeface="Michroma"/>
                <a:sym typeface="Michroma"/>
              </a:rPr>
              <a:t>OUR TEAM</a:t>
            </a:r>
            <a:endParaRPr/>
          </a:p>
        </p:txBody>
      </p:sp>
      <p:sp>
        <p:nvSpPr>
          <p:cNvPr id="222" name="Google Shape;222;p24"/>
          <p:cNvSpPr txBox="1"/>
          <p:nvPr/>
        </p:nvSpPr>
        <p:spPr>
          <a:xfrm>
            <a:off x="3735462" y="2878555"/>
            <a:ext cx="33060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Team Leader</a:t>
            </a:r>
            <a:endParaRPr/>
          </a:p>
        </p:txBody>
      </p:sp>
      <p:sp>
        <p:nvSpPr>
          <p:cNvPr id="223" name="Google Shape;223;p24"/>
          <p:cNvSpPr txBox="1"/>
          <p:nvPr/>
        </p:nvSpPr>
        <p:spPr>
          <a:xfrm>
            <a:off x="3611225" y="1634300"/>
            <a:ext cx="3870900" cy="1083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Javier Esteban de Celis</a:t>
            </a:r>
            <a:endParaRPr/>
          </a:p>
        </p:txBody>
      </p:sp>
      <p:sp>
        <p:nvSpPr>
          <p:cNvPr id="224" name="Google Shape;224;p24"/>
          <p:cNvSpPr txBox="1"/>
          <p:nvPr/>
        </p:nvSpPr>
        <p:spPr>
          <a:xfrm>
            <a:off x="3735462" y="5360053"/>
            <a:ext cx="33060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Requirement Leader</a:t>
            </a:r>
            <a:endParaRPr/>
          </a:p>
        </p:txBody>
      </p:sp>
      <p:sp>
        <p:nvSpPr>
          <p:cNvPr id="225" name="Google Shape;225;p24"/>
          <p:cNvSpPr txBox="1"/>
          <p:nvPr/>
        </p:nvSpPr>
        <p:spPr>
          <a:xfrm>
            <a:off x="3611237" y="4642535"/>
            <a:ext cx="3870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Vamsi Garghi</a:t>
            </a:r>
            <a:endParaRPr/>
          </a:p>
        </p:txBody>
      </p:sp>
      <p:sp>
        <p:nvSpPr>
          <p:cNvPr id="226" name="Google Shape;226;p24"/>
          <p:cNvSpPr txBox="1"/>
          <p:nvPr/>
        </p:nvSpPr>
        <p:spPr>
          <a:xfrm>
            <a:off x="3716675" y="8340900"/>
            <a:ext cx="45018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Design and Implementation Leader</a:t>
            </a:r>
            <a:endParaRPr/>
          </a:p>
        </p:txBody>
      </p:sp>
      <p:sp>
        <p:nvSpPr>
          <p:cNvPr id="227" name="Google Shape;227;p24"/>
          <p:cNvSpPr txBox="1"/>
          <p:nvPr/>
        </p:nvSpPr>
        <p:spPr>
          <a:xfrm>
            <a:off x="3611225" y="7670125"/>
            <a:ext cx="47127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Johannes Bekele</a:t>
            </a:r>
            <a:endParaRPr/>
          </a:p>
        </p:txBody>
      </p:sp>
      <p:sp>
        <p:nvSpPr>
          <p:cNvPr id="228" name="Google Shape;228;p24"/>
          <p:cNvSpPr txBox="1"/>
          <p:nvPr/>
        </p:nvSpPr>
        <p:spPr>
          <a:xfrm>
            <a:off x="11744312" y="2379205"/>
            <a:ext cx="33060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Configuration Leader</a:t>
            </a:r>
            <a:endParaRPr/>
          </a:p>
        </p:txBody>
      </p:sp>
      <p:sp>
        <p:nvSpPr>
          <p:cNvPr id="229" name="Google Shape;229;p24"/>
          <p:cNvSpPr txBox="1"/>
          <p:nvPr/>
        </p:nvSpPr>
        <p:spPr>
          <a:xfrm>
            <a:off x="11620075" y="1636200"/>
            <a:ext cx="5317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Saniya Bhambhvani</a:t>
            </a:r>
            <a:endParaRPr/>
          </a:p>
        </p:txBody>
      </p:sp>
      <p:sp>
        <p:nvSpPr>
          <p:cNvPr id="230" name="Google Shape;230;p24"/>
          <p:cNvSpPr txBox="1"/>
          <p:nvPr/>
        </p:nvSpPr>
        <p:spPr>
          <a:xfrm>
            <a:off x="11868556" y="5361950"/>
            <a:ext cx="15492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QA Leader</a:t>
            </a:r>
            <a:endParaRPr/>
          </a:p>
        </p:txBody>
      </p:sp>
      <p:sp>
        <p:nvSpPr>
          <p:cNvPr id="231" name="Google Shape;231;p24"/>
          <p:cNvSpPr txBox="1"/>
          <p:nvPr/>
        </p:nvSpPr>
        <p:spPr>
          <a:xfrm>
            <a:off x="11620087" y="4644435"/>
            <a:ext cx="3870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Yuanfei He</a:t>
            </a:r>
            <a:endParaRPr/>
          </a:p>
        </p:txBody>
      </p:sp>
      <p:sp>
        <p:nvSpPr>
          <p:cNvPr id="232" name="Google Shape;232;p24"/>
          <p:cNvSpPr txBox="1"/>
          <p:nvPr/>
        </p:nvSpPr>
        <p:spPr>
          <a:xfrm>
            <a:off x="11620075" y="7672025"/>
            <a:ext cx="47127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Shreya Rana</a:t>
            </a:r>
            <a:endParaRPr/>
          </a:p>
        </p:txBody>
      </p:sp>
      <p:sp>
        <p:nvSpPr>
          <p:cNvPr id="233" name="Google Shape;233;p24"/>
          <p:cNvSpPr txBox="1"/>
          <p:nvPr/>
        </p:nvSpPr>
        <p:spPr>
          <a:xfrm>
            <a:off x="11725525" y="8344700"/>
            <a:ext cx="45018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Security Leader</a:t>
            </a:r>
            <a:endParaRPr/>
          </a:p>
        </p:txBody>
      </p:sp>
      <p:sp>
        <p:nvSpPr>
          <p:cNvPr id="234" name="Google Shape;234;p24"/>
          <p:cNvSpPr/>
          <p:nvPr/>
        </p:nvSpPr>
        <p:spPr>
          <a:xfrm>
            <a:off x="8570600" y="4569600"/>
            <a:ext cx="2313000" cy="231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chroma"/>
              <a:ea typeface="Michroma"/>
              <a:cs typeface="Michroma"/>
              <a:sym typeface="Michroma"/>
            </a:endParaRPr>
          </a:p>
        </p:txBody>
      </p:sp>
      <p:sp>
        <p:nvSpPr>
          <p:cNvPr id="235" name="Google Shape;235;p24"/>
          <p:cNvSpPr/>
          <p:nvPr/>
        </p:nvSpPr>
        <p:spPr>
          <a:xfrm>
            <a:off x="8570588" y="7646950"/>
            <a:ext cx="2313000" cy="231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chroma"/>
              <a:ea typeface="Michroma"/>
              <a:cs typeface="Michroma"/>
              <a:sym typeface="Michroma"/>
            </a:endParaRPr>
          </a:p>
        </p:txBody>
      </p:sp>
      <p:pic>
        <p:nvPicPr>
          <p:cNvPr id="236" name="Google Shape;236;p24" title="IMG_2984.jpeg"/>
          <p:cNvPicPr preferRelativeResize="0"/>
          <p:nvPr/>
        </p:nvPicPr>
        <p:blipFill rotWithShape="1">
          <a:blip r:embed="rId4">
            <a:alphaModFix/>
          </a:blip>
          <a:srcRect b="0" l="24741" r="24538" t="0"/>
          <a:stretch/>
        </p:blipFill>
        <p:spPr>
          <a:xfrm>
            <a:off x="8810027" y="1596523"/>
            <a:ext cx="1834149" cy="2396110"/>
          </a:xfrm>
          <a:prstGeom prst="rect">
            <a:avLst/>
          </a:prstGeom>
          <a:noFill/>
          <a:ln>
            <a:noFill/>
          </a:ln>
        </p:spPr>
      </p:pic>
      <p:pic>
        <p:nvPicPr>
          <p:cNvPr id="237" name="Google Shape;237;p24" title="IMG_9254.JPG"/>
          <p:cNvPicPr preferRelativeResize="0"/>
          <p:nvPr/>
        </p:nvPicPr>
        <p:blipFill>
          <a:blip r:embed="rId5">
            <a:alphaModFix/>
          </a:blip>
          <a:stretch>
            <a:fillRect/>
          </a:stretch>
        </p:blipFill>
        <p:spPr>
          <a:xfrm>
            <a:off x="1192100" y="4151837"/>
            <a:ext cx="1623358" cy="2885965"/>
          </a:xfrm>
          <a:prstGeom prst="rect">
            <a:avLst/>
          </a:prstGeom>
          <a:noFill/>
          <a:ln>
            <a:noFill/>
          </a:ln>
        </p:spPr>
      </p:pic>
      <p:pic>
        <p:nvPicPr>
          <p:cNvPr id="238" name="Google Shape;238;p24" title="presentation_pic.jpeg"/>
          <p:cNvPicPr preferRelativeResize="0"/>
          <p:nvPr/>
        </p:nvPicPr>
        <p:blipFill>
          <a:blip r:embed="rId6">
            <a:alphaModFix/>
          </a:blip>
          <a:stretch>
            <a:fillRect/>
          </a:stretch>
        </p:blipFill>
        <p:spPr>
          <a:xfrm>
            <a:off x="8480987" y="7459576"/>
            <a:ext cx="2492214" cy="2687759"/>
          </a:xfrm>
          <a:prstGeom prst="rect">
            <a:avLst/>
          </a:prstGeom>
          <a:noFill/>
          <a:ln>
            <a:noFill/>
          </a:ln>
        </p:spPr>
      </p:pic>
      <p:pic>
        <p:nvPicPr>
          <p:cNvPr id="239" name="Google Shape;239;p24" title="8FF3DF68-785A-4602-8C25-73B61112F863_1_105_c.jpeg"/>
          <p:cNvPicPr preferRelativeResize="0"/>
          <p:nvPr/>
        </p:nvPicPr>
        <p:blipFill>
          <a:blip r:embed="rId7">
            <a:alphaModFix/>
          </a:blip>
          <a:stretch>
            <a:fillRect/>
          </a:stretch>
        </p:blipFill>
        <p:spPr>
          <a:xfrm>
            <a:off x="516981" y="1433460"/>
            <a:ext cx="2973586" cy="2230189"/>
          </a:xfrm>
          <a:prstGeom prst="rect">
            <a:avLst/>
          </a:prstGeom>
          <a:noFill/>
          <a:ln>
            <a:noFill/>
          </a:ln>
        </p:spPr>
      </p:pic>
      <p:pic>
        <p:nvPicPr>
          <p:cNvPr id="240" name="Google Shape;240;p24"/>
          <p:cNvPicPr preferRelativeResize="0"/>
          <p:nvPr/>
        </p:nvPicPr>
        <p:blipFill rotWithShape="1">
          <a:blip r:embed="rId8">
            <a:alphaModFix/>
          </a:blip>
          <a:srcRect b="0" l="0" r="0" t="19113"/>
          <a:stretch/>
        </p:blipFill>
        <p:spPr>
          <a:xfrm>
            <a:off x="802475" y="7525981"/>
            <a:ext cx="2402600" cy="2591094"/>
          </a:xfrm>
          <a:prstGeom prst="rect">
            <a:avLst/>
          </a:prstGeom>
          <a:noFill/>
          <a:ln>
            <a:noFill/>
          </a:ln>
        </p:spPr>
      </p:pic>
      <p:pic>
        <p:nvPicPr>
          <p:cNvPr id="241" name="Google Shape;241;p24"/>
          <p:cNvPicPr preferRelativeResize="0"/>
          <p:nvPr/>
        </p:nvPicPr>
        <p:blipFill>
          <a:blip r:embed="rId9">
            <a:alphaModFix/>
          </a:blip>
          <a:stretch>
            <a:fillRect/>
          </a:stretch>
        </p:blipFill>
        <p:spPr>
          <a:xfrm>
            <a:off x="8480987" y="4479962"/>
            <a:ext cx="2492225" cy="2492279"/>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5" name="Shape 245"/>
        <p:cNvGrpSpPr/>
        <p:nvPr/>
      </p:nvGrpSpPr>
      <p:grpSpPr>
        <a:xfrm>
          <a:off x="0" y="0"/>
          <a:ext cx="0" cy="0"/>
          <a:chOff x="0" y="0"/>
          <a:chExt cx="0" cy="0"/>
        </a:xfrm>
      </p:grpSpPr>
      <p:sp>
        <p:nvSpPr>
          <p:cNvPr id="246" name="Google Shape;246;p25"/>
          <p:cNvSpPr/>
          <p:nvPr/>
        </p:nvSpPr>
        <p:spPr>
          <a:xfrm>
            <a:off x="-472704" y="-1645530"/>
            <a:ext cx="18760704" cy="13578060"/>
          </a:xfrm>
          <a:custGeom>
            <a:rect b="b" l="l" r="r" t="t"/>
            <a:pathLst>
              <a:path extrusionOk="0" h="13578060" w="18760704">
                <a:moveTo>
                  <a:pt x="0" y="0"/>
                </a:moveTo>
                <a:lnTo>
                  <a:pt x="18760704" y="0"/>
                </a:lnTo>
                <a:lnTo>
                  <a:pt x="18760704" y="13578060"/>
                </a:lnTo>
                <a:lnTo>
                  <a:pt x="0" y="135780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25"/>
          <p:cNvSpPr txBox="1"/>
          <p:nvPr/>
        </p:nvSpPr>
        <p:spPr>
          <a:xfrm>
            <a:off x="53638" y="4230685"/>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PROJECT</a:t>
            </a:r>
            <a:endParaRPr>
              <a:solidFill>
                <a:srgbClr val="BFD2E2"/>
              </a:solidFill>
            </a:endParaRPr>
          </a:p>
        </p:txBody>
      </p:sp>
      <p:sp>
        <p:nvSpPr>
          <p:cNvPr id="248" name="Google Shape;248;p25"/>
          <p:cNvSpPr txBox="1"/>
          <p:nvPr/>
        </p:nvSpPr>
        <p:spPr>
          <a:xfrm>
            <a:off x="0" y="7881946"/>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FFFFFF"/>
                </a:solidFill>
                <a:latin typeface="Michroma"/>
                <a:ea typeface="Michroma"/>
                <a:cs typeface="Michroma"/>
                <a:sym typeface="Michroma"/>
              </a:rPr>
              <a:t>OUR PROJECT</a:t>
            </a:r>
            <a:endParaRPr/>
          </a:p>
        </p:txBody>
      </p:sp>
      <p:sp>
        <p:nvSpPr>
          <p:cNvPr id="249" name="Google Shape;249;p25"/>
          <p:cNvSpPr txBox="1"/>
          <p:nvPr/>
        </p:nvSpPr>
        <p:spPr>
          <a:xfrm>
            <a:off x="53638" y="2405054"/>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PROJECT</a:t>
            </a:r>
            <a:endParaRPr>
              <a:solidFill>
                <a:srgbClr val="BFD2E2"/>
              </a:solidFill>
            </a:endParaRPr>
          </a:p>
        </p:txBody>
      </p:sp>
      <p:sp>
        <p:nvSpPr>
          <p:cNvPr id="250" name="Google Shape;250;p25"/>
          <p:cNvSpPr txBox="1"/>
          <p:nvPr/>
        </p:nvSpPr>
        <p:spPr>
          <a:xfrm>
            <a:off x="53638" y="579423"/>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PROJECT</a:t>
            </a:r>
            <a:endParaRPr>
              <a:solidFill>
                <a:srgbClr val="BFD2E2"/>
              </a:solidFill>
            </a:endParaRPr>
          </a:p>
        </p:txBody>
      </p:sp>
      <p:sp>
        <p:nvSpPr>
          <p:cNvPr id="251" name="Google Shape;251;p25"/>
          <p:cNvSpPr txBox="1"/>
          <p:nvPr/>
        </p:nvSpPr>
        <p:spPr>
          <a:xfrm>
            <a:off x="53638" y="6056315"/>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PROJECT</a:t>
            </a:r>
            <a:endParaRPr>
              <a:solidFill>
                <a:srgbClr val="BFD2E2"/>
              </a:solidFil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5" name="Shape 255"/>
        <p:cNvGrpSpPr/>
        <p:nvPr/>
      </p:nvGrpSpPr>
      <p:grpSpPr>
        <a:xfrm>
          <a:off x="0" y="0"/>
          <a:ext cx="0" cy="0"/>
          <a:chOff x="0" y="0"/>
          <a:chExt cx="0" cy="0"/>
        </a:xfrm>
      </p:grpSpPr>
      <p:sp>
        <p:nvSpPr>
          <p:cNvPr id="256" name="Google Shape;256;p26"/>
          <p:cNvSpPr/>
          <p:nvPr/>
        </p:nvSpPr>
        <p:spPr>
          <a:xfrm>
            <a:off x="-7577114" y="857567"/>
            <a:ext cx="11992131" cy="8229600"/>
          </a:xfrm>
          <a:custGeom>
            <a:rect b="b" l="l" r="r" t="t"/>
            <a:pathLst>
              <a:path extrusionOk="0" h="8229600" w="11992131">
                <a:moveTo>
                  <a:pt x="0" y="0"/>
                </a:moveTo>
                <a:lnTo>
                  <a:pt x="11992131" y="0"/>
                </a:lnTo>
                <a:lnTo>
                  <a:pt x="11992131"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26"/>
          <p:cNvSpPr txBox="1"/>
          <p:nvPr/>
        </p:nvSpPr>
        <p:spPr>
          <a:xfrm>
            <a:off x="2741543" y="4566300"/>
            <a:ext cx="128049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7500">
                <a:solidFill>
                  <a:srgbClr val="FFFFFF"/>
                </a:solidFill>
                <a:latin typeface="Michroma"/>
                <a:ea typeface="Michroma"/>
                <a:cs typeface="Michroma"/>
                <a:sym typeface="Michroma"/>
              </a:rPr>
              <a:t>EVENT MANAGER</a:t>
            </a:r>
            <a:endParaRPr/>
          </a:p>
        </p:txBody>
      </p:sp>
      <p:sp>
        <p:nvSpPr>
          <p:cNvPr id="258" name="Google Shape;258;p26"/>
          <p:cNvSpPr/>
          <p:nvPr/>
        </p:nvSpPr>
        <p:spPr>
          <a:xfrm>
            <a:off x="12910403" y="1028700"/>
            <a:ext cx="11992131" cy="8229600"/>
          </a:xfrm>
          <a:custGeom>
            <a:rect b="b" l="l" r="r" t="t"/>
            <a:pathLst>
              <a:path extrusionOk="0" h="8229600" w="11992131">
                <a:moveTo>
                  <a:pt x="0" y="0"/>
                </a:moveTo>
                <a:lnTo>
                  <a:pt x="11992131" y="0"/>
                </a:lnTo>
                <a:lnTo>
                  <a:pt x="11992131"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9" name="Google Shape;259;p26"/>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3" name="Shape 263"/>
        <p:cNvGrpSpPr/>
        <p:nvPr/>
      </p:nvGrpSpPr>
      <p:grpSpPr>
        <a:xfrm>
          <a:off x="0" y="0"/>
          <a:ext cx="0" cy="0"/>
          <a:chOff x="0" y="0"/>
          <a:chExt cx="0" cy="0"/>
        </a:xfrm>
      </p:grpSpPr>
      <p:sp>
        <p:nvSpPr>
          <p:cNvPr id="264" name="Google Shape;264;p27"/>
          <p:cNvSpPr/>
          <p:nvPr/>
        </p:nvSpPr>
        <p:spPr>
          <a:xfrm flipH="1" rot="-425790">
            <a:off x="7628974" y="-1901069"/>
            <a:ext cx="8997205" cy="10807454"/>
          </a:xfrm>
          <a:custGeom>
            <a:rect b="b" l="l" r="r" t="t"/>
            <a:pathLst>
              <a:path extrusionOk="0" h="10807454" w="8997205">
                <a:moveTo>
                  <a:pt x="8997205" y="0"/>
                </a:moveTo>
                <a:lnTo>
                  <a:pt x="0" y="0"/>
                </a:lnTo>
                <a:lnTo>
                  <a:pt x="0" y="10807454"/>
                </a:lnTo>
                <a:lnTo>
                  <a:pt x="8997205" y="10807454"/>
                </a:lnTo>
                <a:lnTo>
                  <a:pt x="8997205" y="0"/>
                </a:lnTo>
                <a:close/>
              </a:path>
            </a:pathLst>
          </a:custGeom>
          <a:blipFill rotWithShape="1">
            <a:blip r:embed="rId3">
              <a:alphaModFix amt="91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27"/>
          <p:cNvSpPr/>
          <p:nvPr/>
        </p:nvSpPr>
        <p:spPr>
          <a:xfrm rot="4968606">
            <a:off x="13740413" y="3163441"/>
            <a:ext cx="10760911" cy="6395335"/>
          </a:xfrm>
          <a:custGeom>
            <a:rect b="b" l="l" r="r" t="t"/>
            <a:pathLst>
              <a:path extrusionOk="0" h="6395335" w="10760911">
                <a:moveTo>
                  <a:pt x="0" y="0"/>
                </a:moveTo>
                <a:lnTo>
                  <a:pt x="10760911" y="0"/>
                </a:lnTo>
                <a:lnTo>
                  <a:pt x="10760911" y="6395335"/>
                </a:lnTo>
                <a:lnTo>
                  <a:pt x="0" y="6395335"/>
                </a:lnTo>
                <a:lnTo>
                  <a:pt x="0" y="0"/>
                </a:lnTo>
                <a:close/>
              </a:path>
            </a:pathLst>
          </a:custGeom>
          <a:blipFill rotWithShape="1">
            <a:blip r:embed="rId4">
              <a:alphaModFix/>
            </a:blip>
            <a:stretch>
              <a:fillRect b="-372" l="0" r="0" t="-3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27"/>
          <p:cNvSpPr/>
          <p:nvPr/>
        </p:nvSpPr>
        <p:spPr>
          <a:xfrm rot="-6392015">
            <a:off x="16552212" y="-2207748"/>
            <a:ext cx="8243811" cy="8816910"/>
          </a:xfrm>
          <a:custGeom>
            <a:rect b="b" l="l" r="r" t="t"/>
            <a:pathLst>
              <a:path extrusionOk="0" h="8816910" w="8243811">
                <a:moveTo>
                  <a:pt x="0" y="0"/>
                </a:moveTo>
                <a:lnTo>
                  <a:pt x="8243811" y="0"/>
                </a:lnTo>
                <a:lnTo>
                  <a:pt x="8243811" y="8816910"/>
                </a:lnTo>
                <a:lnTo>
                  <a:pt x="0" y="88169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27"/>
          <p:cNvSpPr/>
          <p:nvPr/>
        </p:nvSpPr>
        <p:spPr>
          <a:xfrm>
            <a:off x="7489923" y="7984670"/>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8" name="Google Shape;268;p27"/>
          <p:cNvCxnSpPr/>
          <p:nvPr/>
        </p:nvCxnSpPr>
        <p:spPr>
          <a:xfrm>
            <a:off x="561811" y="9765303"/>
            <a:ext cx="16294532" cy="0"/>
          </a:xfrm>
          <a:prstGeom prst="straightConnector1">
            <a:avLst/>
          </a:prstGeom>
          <a:noFill/>
          <a:ln cap="flat" cmpd="sng" w="9525">
            <a:solidFill>
              <a:srgbClr val="FFFFFF"/>
            </a:solidFill>
            <a:prstDash val="solid"/>
            <a:round/>
            <a:headEnd len="sm" w="sm" type="none"/>
            <a:tailEnd len="sm" w="sm" type="none"/>
          </a:ln>
        </p:spPr>
      </p:cxnSp>
      <p:sp>
        <p:nvSpPr>
          <p:cNvPr id="269" name="Google Shape;269;p27"/>
          <p:cNvSpPr/>
          <p:nvPr/>
        </p:nvSpPr>
        <p:spPr>
          <a:xfrm>
            <a:off x="9144000" y="-3011535"/>
            <a:ext cx="5219295" cy="5212242"/>
          </a:xfrm>
          <a:custGeom>
            <a:rect b="b" l="l" r="r" t="t"/>
            <a:pathLst>
              <a:path extrusionOk="0" h="5212242" w="5219295">
                <a:moveTo>
                  <a:pt x="0" y="0"/>
                </a:moveTo>
                <a:lnTo>
                  <a:pt x="5219295" y="0"/>
                </a:lnTo>
                <a:lnTo>
                  <a:pt x="5219295" y="5212242"/>
                </a:lnTo>
                <a:lnTo>
                  <a:pt x="0" y="521224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27"/>
          <p:cNvSpPr/>
          <p:nvPr/>
        </p:nvSpPr>
        <p:spPr>
          <a:xfrm>
            <a:off x="15274937" y="44831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27"/>
          <p:cNvSpPr txBox="1"/>
          <p:nvPr/>
        </p:nvSpPr>
        <p:spPr>
          <a:xfrm>
            <a:off x="1028700" y="1019175"/>
            <a:ext cx="76920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EVENT MANAGER</a:t>
            </a:r>
            <a:endParaRPr/>
          </a:p>
        </p:txBody>
      </p:sp>
      <p:sp>
        <p:nvSpPr>
          <p:cNvPr id="272" name="Google Shape;272;p27"/>
          <p:cNvSpPr txBox="1"/>
          <p:nvPr/>
        </p:nvSpPr>
        <p:spPr>
          <a:xfrm>
            <a:off x="1028709" y="3914575"/>
            <a:ext cx="6636900" cy="5264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000">
                <a:solidFill>
                  <a:srgbClr val="FFFFFF"/>
                </a:solidFill>
                <a:latin typeface="Inter ExtraLight"/>
                <a:ea typeface="Inter ExtraLight"/>
                <a:cs typeface="Inter ExtraLight"/>
                <a:sym typeface="Inter ExtraLight"/>
              </a:rPr>
              <a:t>Event Manager is a lightweight, privacy-conscious application that allows users to </a:t>
            </a:r>
            <a:r>
              <a:rPr lang="en-US" sz="3000">
                <a:solidFill>
                  <a:srgbClr val="FFFFFF"/>
                </a:solidFill>
                <a:latin typeface="Inter ExtraLight"/>
                <a:ea typeface="Inter ExtraLight"/>
                <a:cs typeface="Inter ExtraLight"/>
                <a:sym typeface="Inter ExtraLight"/>
              </a:rPr>
              <a:t>create</a:t>
            </a:r>
            <a:r>
              <a:rPr lang="en-US" sz="3000">
                <a:solidFill>
                  <a:srgbClr val="FFFFFF"/>
                </a:solidFill>
                <a:latin typeface="Inter ExtraLight"/>
                <a:ea typeface="Inter ExtraLight"/>
                <a:cs typeface="Inter ExtraLight"/>
                <a:sym typeface="Inter ExtraLight"/>
              </a:rPr>
              <a:t> and manage various events. It will have many user-friendly features such as:</a:t>
            </a:r>
            <a:endParaRPr sz="3000">
              <a:solidFill>
                <a:srgbClr val="FFFFFF"/>
              </a:solidFill>
              <a:latin typeface="Inter ExtraLight"/>
              <a:ea typeface="Inter ExtraLight"/>
              <a:cs typeface="Inter ExtraLight"/>
              <a:sym typeface="Inter ExtraLight"/>
            </a:endParaRPr>
          </a:p>
          <a:p>
            <a:pPr indent="-419100" lvl="0" marL="457200" marR="0" rtl="0" algn="l">
              <a:lnSpc>
                <a:spcPct val="130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Event Creation and Management</a:t>
            </a:r>
            <a:endParaRPr sz="3000">
              <a:solidFill>
                <a:srgbClr val="FFFFFF"/>
              </a:solidFill>
              <a:latin typeface="Inter ExtraLight"/>
              <a:ea typeface="Inter ExtraLight"/>
              <a:cs typeface="Inter ExtraLight"/>
              <a:sym typeface="Inter ExtraLight"/>
            </a:endParaRPr>
          </a:p>
          <a:p>
            <a:pPr indent="-419100" lvl="0" marL="457200" marR="0" rtl="0" algn="l">
              <a:lnSpc>
                <a:spcPct val="130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Ticketing and Registration</a:t>
            </a:r>
            <a:endParaRPr sz="3000">
              <a:solidFill>
                <a:srgbClr val="FFFFFF"/>
              </a:solidFill>
              <a:latin typeface="Inter ExtraLight"/>
              <a:ea typeface="Inter ExtraLight"/>
              <a:cs typeface="Inter ExtraLight"/>
              <a:sym typeface="Inter ExtraLight"/>
            </a:endParaRPr>
          </a:p>
          <a:p>
            <a:pPr indent="-419100" lvl="0" marL="457200" marR="0" rtl="0" algn="l">
              <a:lnSpc>
                <a:spcPct val="130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Digital Ticket Delivery</a:t>
            </a:r>
            <a:endParaRPr sz="3000">
              <a:solidFill>
                <a:srgbClr val="FFFFFF"/>
              </a:solidFill>
              <a:latin typeface="Inter ExtraLight"/>
              <a:ea typeface="Inter ExtraLight"/>
              <a:cs typeface="Inter ExtraLight"/>
              <a:sym typeface="Inter ExtraLight"/>
            </a:endParaRPr>
          </a:p>
          <a:p>
            <a:pPr indent="-419100" lvl="0" marL="457200" marR="0" rtl="0" algn="l">
              <a:lnSpc>
                <a:spcPct val="130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Interactive Maps for Discovery</a:t>
            </a:r>
            <a:endParaRPr sz="3000">
              <a:solidFill>
                <a:srgbClr val="FFFFFF"/>
              </a:solidFill>
              <a:latin typeface="Inter ExtraLight"/>
              <a:ea typeface="Inter ExtraLight"/>
              <a:cs typeface="Inter ExtraLight"/>
              <a:sym typeface="Inter ExtraLight"/>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6" name="Shape 276"/>
        <p:cNvGrpSpPr/>
        <p:nvPr/>
      </p:nvGrpSpPr>
      <p:grpSpPr>
        <a:xfrm>
          <a:off x="0" y="0"/>
          <a:ext cx="0" cy="0"/>
          <a:chOff x="0" y="0"/>
          <a:chExt cx="0" cy="0"/>
        </a:xfrm>
      </p:grpSpPr>
      <p:sp>
        <p:nvSpPr>
          <p:cNvPr id="277" name="Google Shape;277;p28"/>
          <p:cNvSpPr/>
          <p:nvPr/>
        </p:nvSpPr>
        <p:spPr>
          <a:xfrm>
            <a:off x="-1554245" y="-526022"/>
            <a:ext cx="21450127" cy="10644626"/>
          </a:xfrm>
          <a:custGeom>
            <a:rect b="b" l="l" r="r" t="t"/>
            <a:pathLst>
              <a:path extrusionOk="0" h="10644626" w="21450127">
                <a:moveTo>
                  <a:pt x="0" y="0"/>
                </a:moveTo>
                <a:lnTo>
                  <a:pt x="21450128" y="0"/>
                </a:lnTo>
                <a:lnTo>
                  <a:pt x="21450128" y="10644626"/>
                </a:lnTo>
                <a:lnTo>
                  <a:pt x="0" y="106446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28"/>
          <p:cNvSpPr txBox="1"/>
          <p:nvPr/>
        </p:nvSpPr>
        <p:spPr>
          <a:xfrm>
            <a:off x="53651" y="1554385"/>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SOFTWARE ARCHITECTURE</a:t>
            </a:r>
            <a:endParaRPr sz="6000">
              <a:solidFill>
                <a:srgbClr val="BFD2E2"/>
              </a:solidFill>
            </a:endParaRPr>
          </a:p>
        </p:txBody>
      </p:sp>
      <p:sp>
        <p:nvSpPr>
          <p:cNvPr id="279" name="Google Shape;279;p28"/>
          <p:cNvSpPr txBox="1"/>
          <p:nvPr/>
        </p:nvSpPr>
        <p:spPr>
          <a:xfrm>
            <a:off x="53650" y="8979396"/>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FFFFFF"/>
                </a:solidFill>
                <a:latin typeface="Michroma"/>
                <a:ea typeface="Michroma"/>
                <a:cs typeface="Michroma"/>
                <a:sym typeface="Michroma"/>
              </a:rPr>
              <a:t>SOFTWARE ARCHITECTURE</a:t>
            </a:r>
            <a:endParaRPr sz="6000">
              <a:solidFill>
                <a:srgbClr val="FFFFFF"/>
              </a:solidFill>
            </a:endParaRPr>
          </a:p>
        </p:txBody>
      </p:sp>
      <p:sp>
        <p:nvSpPr>
          <p:cNvPr id="280" name="Google Shape;280;p28"/>
          <p:cNvSpPr txBox="1"/>
          <p:nvPr/>
        </p:nvSpPr>
        <p:spPr>
          <a:xfrm>
            <a:off x="53638" y="475898"/>
            <a:ext cx="18234300" cy="9234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6000">
                <a:solidFill>
                  <a:srgbClr val="BFD2E2"/>
                </a:solidFill>
                <a:latin typeface="Michroma"/>
                <a:ea typeface="Michroma"/>
                <a:cs typeface="Michroma"/>
                <a:sym typeface="Michroma"/>
              </a:rPr>
              <a:t>SOFTWARE ARCHITECTURE</a:t>
            </a:r>
            <a:endParaRPr sz="6000">
              <a:solidFill>
                <a:srgbClr val="BFD2E2"/>
              </a:solidFill>
            </a:endParaRPr>
          </a:p>
        </p:txBody>
      </p:sp>
      <p:sp>
        <p:nvSpPr>
          <p:cNvPr id="281" name="Google Shape;281;p28"/>
          <p:cNvSpPr txBox="1"/>
          <p:nvPr/>
        </p:nvSpPr>
        <p:spPr>
          <a:xfrm>
            <a:off x="26851" y="3695110"/>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SOFTWARE ARCHITECTURE</a:t>
            </a:r>
            <a:endParaRPr sz="6000">
              <a:solidFill>
                <a:srgbClr val="BFD2E2"/>
              </a:solidFill>
            </a:endParaRPr>
          </a:p>
        </p:txBody>
      </p:sp>
      <p:sp>
        <p:nvSpPr>
          <p:cNvPr id="282" name="Google Shape;282;p28"/>
          <p:cNvSpPr txBox="1"/>
          <p:nvPr/>
        </p:nvSpPr>
        <p:spPr>
          <a:xfrm>
            <a:off x="26851" y="4803623"/>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SOFTWARE ARCHITECTURE</a:t>
            </a:r>
            <a:endParaRPr sz="6000">
              <a:solidFill>
                <a:srgbClr val="BFD2E2"/>
              </a:solidFill>
            </a:endParaRPr>
          </a:p>
        </p:txBody>
      </p:sp>
      <p:sp>
        <p:nvSpPr>
          <p:cNvPr id="283" name="Google Shape;283;p28"/>
          <p:cNvSpPr txBox="1"/>
          <p:nvPr/>
        </p:nvSpPr>
        <p:spPr>
          <a:xfrm>
            <a:off x="26838" y="6887710"/>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SOFTWARE ARCHITECTURE</a:t>
            </a:r>
            <a:endParaRPr sz="6000">
              <a:solidFill>
                <a:srgbClr val="BFD2E2"/>
              </a:solidFill>
            </a:endParaRPr>
          </a:p>
        </p:txBody>
      </p:sp>
      <p:sp>
        <p:nvSpPr>
          <p:cNvPr id="284" name="Google Shape;284;p28"/>
          <p:cNvSpPr txBox="1"/>
          <p:nvPr/>
        </p:nvSpPr>
        <p:spPr>
          <a:xfrm>
            <a:off x="26851" y="2632860"/>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SOFTWARE ARCHITECTURE</a:t>
            </a:r>
            <a:endParaRPr sz="6000">
              <a:solidFill>
                <a:srgbClr val="BFD2E2"/>
              </a:solidFill>
            </a:endParaRPr>
          </a:p>
        </p:txBody>
      </p:sp>
      <p:sp>
        <p:nvSpPr>
          <p:cNvPr id="285" name="Google Shape;285;p28"/>
          <p:cNvSpPr txBox="1"/>
          <p:nvPr/>
        </p:nvSpPr>
        <p:spPr>
          <a:xfrm>
            <a:off x="26838" y="5858960"/>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SOFTWARE ARCHITECTURE</a:t>
            </a:r>
            <a:endParaRPr sz="6000">
              <a:solidFill>
                <a:srgbClr val="BFD2E2"/>
              </a:solidFill>
            </a:endParaRPr>
          </a:p>
        </p:txBody>
      </p:sp>
      <p:sp>
        <p:nvSpPr>
          <p:cNvPr id="286" name="Google Shape;286;p28"/>
          <p:cNvSpPr txBox="1"/>
          <p:nvPr/>
        </p:nvSpPr>
        <p:spPr>
          <a:xfrm>
            <a:off x="26838" y="7916460"/>
            <a:ext cx="18234300" cy="923400"/>
          </a:xfrm>
          <a:prstGeom prst="rect">
            <a:avLst/>
          </a:prstGeom>
          <a:noFill/>
          <a:ln>
            <a:noFill/>
          </a:ln>
        </p:spPr>
        <p:txBody>
          <a:bodyPr anchorCtr="0" anchor="t" bIns="0" lIns="0" spcFirstLastPara="1" rIns="0" wrap="square" tIns="0">
            <a:spAutoFit/>
          </a:bodyPr>
          <a:lstStyle/>
          <a:p>
            <a:pPr indent="0" lvl="0" marL="0" rtl="0" algn="ctr">
              <a:lnSpc>
                <a:spcPct val="120001"/>
              </a:lnSpc>
              <a:spcBef>
                <a:spcPts val="0"/>
              </a:spcBef>
              <a:spcAft>
                <a:spcPts val="0"/>
              </a:spcAft>
              <a:buClr>
                <a:schemeClr val="dk1"/>
              </a:buClr>
              <a:buFont typeface="Arial"/>
              <a:buNone/>
            </a:pPr>
            <a:r>
              <a:rPr lang="en-US" sz="6000">
                <a:solidFill>
                  <a:srgbClr val="BFD2E2"/>
                </a:solidFill>
                <a:latin typeface="Michroma"/>
                <a:ea typeface="Michroma"/>
                <a:cs typeface="Michroma"/>
                <a:sym typeface="Michroma"/>
              </a:rPr>
              <a:t>SOFTWARE ARCHITECTURE</a:t>
            </a:r>
            <a:endParaRPr sz="6000">
              <a:solidFill>
                <a:srgbClr val="BFD2E2"/>
              </a:solidFil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0" name="Shape 290"/>
        <p:cNvGrpSpPr/>
        <p:nvPr/>
      </p:nvGrpSpPr>
      <p:grpSpPr>
        <a:xfrm>
          <a:off x="0" y="0"/>
          <a:ext cx="0" cy="0"/>
          <a:chOff x="0" y="0"/>
          <a:chExt cx="0" cy="0"/>
        </a:xfrm>
      </p:grpSpPr>
      <p:sp>
        <p:nvSpPr>
          <p:cNvPr id="291" name="Google Shape;291;p29"/>
          <p:cNvSpPr/>
          <p:nvPr/>
        </p:nvSpPr>
        <p:spPr>
          <a:xfrm>
            <a:off x="-7584885" y="-4712881"/>
            <a:ext cx="15169770" cy="8229600"/>
          </a:xfrm>
          <a:custGeom>
            <a:rect b="b" l="l" r="r" t="t"/>
            <a:pathLst>
              <a:path extrusionOk="0" h="8229600" w="15169770">
                <a:moveTo>
                  <a:pt x="0" y="0"/>
                </a:moveTo>
                <a:lnTo>
                  <a:pt x="15169770" y="0"/>
                </a:lnTo>
                <a:lnTo>
                  <a:pt x="15169770"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29"/>
          <p:cNvSpPr/>
          <p:nvPr/>
        </p:nvSpPr>
        <p:spPr>
          <a:xfrm>
            <a:off x="-1064581" y="-1444559"/>
            <a:ext cx="2630572" cy="4619012"/>
          </a:xfrm>
          <a:custGeom>
            <a:rect b="b" l="l" r="r" t="t"/>
            <a:pathLst>
              <a:path extrusionOk="0" h="4619012" w="2630572">
                <a:moveTo>
                  <a:pt x="0" y="0"/>
                </a:moveTo>
                <a:lnTo>
                  <a:pt x="2630572" y="0"/>
                </a:lnTo>
                <a:lnTo>
                  <a:pt x="2630572" y="4619013"/>
                </a:lnTo>
                <a:lnTo>
                  <a:pt x="0" y="46190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29"/>
          <p:cNvSpPr txBox="1"/>
          <p:nvPr/>
        </p:nvSpPr>
        <p:spPr>
          <a:xfrm>
            <a:off x="361800" y="939400"/>
            <a:ext cx="17564400" cy="104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800">
                <a:solidFill>
                  <a:srgbClr val="FFFFFF"/>
                </a:solidFill>
                <a:latin typeface="Michroma"/>
                <a:ea typeface="Michroma"/>
                <a:cs typeface="Michroma"/>
                <a:sym typeface="Michroma"/>
              </a:rPr>
              <a:t>SOFTWARE ARCHITECTURE</a:t>
            </a:r>
            <a:endParaRPr sz="6800"/>
          </a:p>
        </p:txBody>
      </p:sp>
      <p:cxnSp>
        <p:nvCxnSpPr>
          <p:cNvPr id="294" name="Google Shape;294;p29"/>
          <p:cNvCxnSpPr/>
          <p:nvPr/>
        </p:nvCxnSpPr>
        <p:spPr>
          <a:xfrm>
            <a:off x="295800" y="4745038"/>
            <a:ext cx="17696400" cy="18000"/>
          </a:xfrm>
          <a:prstGeom prst="straightConnector1">
            <a:avLst/>
          </a:prstGeom>
          <a:noFill/>
          <a:ln cap="flat" cmpd="sng" w="9525">
            <a:solidFill>
              <a:schemeClr val="lt1"/>
            </a:solidFill>
            <a:prstDash val="solid"/>
            <a:round/>
            <a:headEnd len="med" w="med" type="none"/>
            <a:tailEnd len="med" w="med" type="none"/>
          </a:ln>
        </p:spPr>
      </p:cxnSp>
      <p:sp>
        <p:nvSpPr>
          <p:cNvPr id="295" name="Google Shape;295;p29"/>
          <p:cNvSpPr txBox="1"/>
          <p:nvPr/>
        </p:nvSpPr>
        <p:spPr>
          <a:xfrm>
            <a:off x="1323900" y="2656438"/>
            <a:ext cx="15640200" cy="16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lt1"/>
                </a:solidFill>
                <a:latin typeface="Michroma"/>
                <a:ea typeface="Michroma"/>
                <a:cs typeface="Michroma"/>
                <a:sym typeface="Michroma"/>
              </a:rPr>
              <a:t>Event Manager is a full-stack application that consists of separate software architectures for the frontend and backend. Both the frontend and backend consist of many different layers that aim to improve maintainability and scalability, and most importantly prevent any potential concerns/bugs.</a:t>
            </a:r>
            <a:endParaRPr sz="2400">
              <a:solidFill>
                <a:schemeClr val="lt1"/>
              </a:solidFill>
              <a:latin typeface="Michroma"/>
              <a:ea typeface="Michroma"/>
              <a:cs typeface="Michroma"/>
              <a:sym typeface="Michroma"/>
            </a:endParaRPr>
          </a:p>
        </p:txBody>
      </p:sp>
      <p:cxnSp>
        <p:nvCxnSpPr>
          <p:cNvPr id="296" name="Google Shape;296;p29"/>
          <p:cNvCxnSpPr/>
          <p:nvPr/>
        </p:nvCxnSpPr>
        <p:spPr>
          <a:xfrm>
            <a:off x="295800" y="9765300"/>
            <a:ext cx="17696400" cy="18000"/>
          </a:xfrm>
          <a:prstGeom prst="straightConnector1">
            <a:avLst/>
          </a:prstGeom>
          <a:noFill/>
          <a:ln cap="flat" cmpd="sng" w="9525">
            <a:solidFill>
              <a:schemeClr val="lt1"/>
            </a:solidFill>
            <a:prstDash val="solid"/>
            <a:round/>
            <a:headEnd len="med" w="med" type="none"/>
            <a:tailEnd len="med" w="med" type="none"/>
          </a:ln>
        </p:spPr>
      </p:cxnSp>
      <p:pic>
        <p:nvPicPr>
          <p:cNvPr id="297" name="Google Shape;297;p29"/>
          <p:cNvPicPr preferRelativeResize="0"/>
          <p:nvPr/>
        </p:nvPicPr>
        <p:blipFill rotWithShape="1">
          <a:blip r:embed="rId5">
            <a:alphaModFix/>
          </a:blip>
          <a:srcRect b="0" l="398" r="0" t="1526"/>
          <a:stretch/>
        </p:blipFill>
        <p:spPr>
          <a:xfrm>
            <a:off x="2568938" y="5270075"/>
            <a:ext cx="13150101" cy="3749175"/>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Graphic Design Modern Professional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